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6934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8" autoAdjust="0"/>
  </p:normalViewPr>
  <p:slideViewPr>
    <p:cSldViewPr>
      <p:cViewPr>
        <p:scale>
          <a:sx n="75" d="100"/>
          <a:sy n="75" d="100"/>
        </p:scale>
        <p:origin x="-4140" y="-1878"/>
      </p:cViewPr>
      <p:guideLst>
        <p:guide orient="horz" pos="2160"/>
        <p:guide pos="33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25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B2F0-B164-4813-8F98-9B0672CE454C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25C65-039E-4DB7-9850-FC495961E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37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48D8A-F5F1-496E-B059-DC92A16AAFB0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742950"/>
            <a:ext cx="5807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DF26A-0032-44C4-BBCC-D5EC4D3862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47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77"/>
          <p:cNvGrpSpPr>
            <a:grpSpLocks/>
          </p:cNvGrpSpPr>
          <p:nvPr userDrawn="1"/>
        </p:nvGrpSpPr>
        <p:grpSpPr bwMode="auto">
          <a:xfrm>
            <a:off x="1" y="725454"/>
            <a:ext cx="10693400" cy="5583865"/>
            <a:chOff x="0" y="3521573"/>
            <a:chExt cx="9144000" cy="1488734"/>
          </a:xfrm>
        </p:grpSpPr>
        <p:sp>
          <p:nvSpPr>
            <p:cNvPr id="13" name="Rechteck 12"/>
            <p:cNvSpPr/>
            <p:nvPr/>
          </p:nvSpPr>
          <p:spPr bwMode="gray">
            <a:xfrm>
              <a:off x="0" y="3589633"/>
              <a:ext cx="9144000" cy="1420674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 bwMode="gray">
            <a:xfrm flipV="1">
              <a:off x="0" y="3521573"/>
              <a:ext cx="9144000" cy="68060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02006" y="1552437"/>
            <a:ext cx="9089390" cy="2048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altLang="de-DE" sz="5400" b="0" kern="1200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&lt;Titelmasterformat durch Klicken bearbeiten&gt;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2" y="3506876"/>
            <a:ext cx="7485379" cy="21319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46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1" y="1600203"/>
            <a:ext cx="962406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84BBBAA4-B7FA-4469-9EC8-62984B9EB2BF}" type="datetime1">
              <a:rPr lang="de-DE" smtClean="0"/>
              <a:t>22.12.2022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4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6" y="274641"/>
            <a:ext cx="2406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1" y="274641"/>
            <a:ext cx="703982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13597A87-A429-4C0A-8D21-9865C408ABB0}" type="datetime1">
              <a:rPr lang="de-DE" smtClean="0"/>
              <a:t>22.12.2022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83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507187"/>
            <a:ext cx="2495126" cy="214291"/>
          </a:xfrm>
          <a:prstGeom prst="rect">
            <a:avLst/>
          </a:prstGeom>
        </p:spPr>
        <p:txBody>
          <a:bodyPr/>
          <a:lstStyle/>
          <a:p>
            <a:fld id="{89302D6C-F883-4907-A824-6655FC2B318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94140" y="274641"/>
            <a:ext cx="10105123" cy="9937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“Wise predictions from the IT” </a:t>
            </a:r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53580" y="6507187"/>
            <a:ext cx="3386243" cy="2142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grpSp>
        <p:nvGrpSpPr>
          <p:cNvPr id="9" name="Gruppieren 77"/>
          <p:cNvGrpSpPr>
            <a:grpSpLocks/>
          </p:cNvGrpSpPr>
          <p:nvPr userDrawn="1"/>
        </p:nvGrpSpPr>
        <p:grpSpPr bwMode="auto">
          <a:xfrm>
            <a:off x="1" y="3908428"/>
            <a:ext cx="10693400" cy="1489075"/>
            <a:chOff x="0" y="3521573"/>
            <a:chExt cx="9144000" cy="1488734"/>
          </a:xfrm>
        </p:grpSpPr>
        <p:sp>
          <p:nvSpPr>
            <p:cNvPr id="10" name="Rechteck 9"/>
            <p:cNvSpPr/>
            <p:nvPr/>
          </p:nvSpPr>
          <p:spPr bwMode="gray">
            <a:xfrm>
              <a:off x="0" y="3710443"/>
              <a:ext cx="9144000" cy="1299864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1" name="Rechteck 10"/>
            <p:cNvSpPr/>
            <p:nvPr/>
          </p:nvSpPr>
          <p:spPr bwMode="gray">
            <a:xfrm flipV="1">
              <a:off x="0" y="3521573"/>
              <a:ext cx="9144000" cy="188870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12" name="Rechteck 11"/>
          <p:cNvSpPr/>
          <p:nvPr userDrawn="1"/>
        </p:nvSpPr>
        <p:spPr bwMode="gray">
          <a:xfrm>
            <a:off x="294140" y="1916832"/>
            <a:ext cx="10105123" cy="459035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I think, worldwide is a market for maybe five computers.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 Thomas Watson, IBM-Chef 1943	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But … for what reason shall this be good?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	</a:t>
            </a:r>
            <a:b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</a:b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A scientist at the IBM computer department for the development of microchips, 1968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There is no reason at all, why someone should have a computer at home.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	</a:t>
            </a:r>
            <a:b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</a:b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Ken Olson, President and founder of DEC, 1977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640 KByte shall be enough.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 Bill Gates, 1981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294140" y="1268416"/>
            <a:ext cx="10105123" cy="64841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rgbClr val="66A9D9"/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16000" tIns="36000" rIns="216000" bIns="36000" anchor="ctr"/>
          <a:lstStyle/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TEXT TEXT TEXT TEXT TEXT TEXT TEXT TEXT TEXT TEXT TEXT TEXT TEXT TEXT TEXT TEXT TEXT TEXT TEXT TEXT TEXT TEXT TEXT TEXT TEXT TEXT TEXT TEXT TEXT TEXT  </a:t>
            </a:r>
          </a:p>
        </p:txBody>
      </p:sp>
      <p:pic>
        <p:nvPicPr>
          <p:cNvPr id="14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187"/>
            <a:ext cx="2652001" cy="3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4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77"/>
          <p:cNvGrpSpPr>
            <a:grpSpLocks/>
          </p:cNvGrpSpPr>
          <p:nvPr userDrawn="1"/>
        </p:nvGrpSpPr>
        <p:grpSpPr bwMode="auto">
          <a:xfrm>
            <a:off x="1" y="725454"/>
            <a:ext cx="10693400" cy="5583865"/>
            <a:chOff x="0" y="3521573"/>
            <a:chExt cx="9144000" cy="1488734"/>
          </a:xfrm>
        </p:grpSpPr>
        <p:sp>
          <p:nvSpPr>
            <p:cNvPr id="13" name="Rechteck 12"/>
            <p:cNvSpPr/>
            <p:nvPr/>
          </p:nvSpPr>
          <p:spPr bwMode="gray">
            <a:xfrm>
              <a:off x="0" y="3589633"/>
              <a:ext cx="9144000" cy="1420674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 bwMode="gray">
            <a:xfrm flipV="1">
              <a:off x="0" y="3521573"/>
              <a:ext cx="9144000" cy="68060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02006" y="1552437"/>
            <a:ext cx="9089390" cy="2048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de-DE" altLang="de-DE" sz="5400" b="0" kern="1200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&lt;Titelmasterformat durch Klicken bearbeiten&gt;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2" y="3506876"/>
            <a:ext cx="7485379" cy="21319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991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sz="half" idx="1"/>
          </p:nvPr>
        </p:nvSpPr>
        <p:spPr>
          <a:xfrm>
            <a:off x="666181" y="1772815"/>
            <a:ext cx="9361040" cy="46085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3"/>
          </p:nvPr>
        </p:nvSpPr>
        <p:spPr>
          <a:xfrm>
            <a:off x="666179" y="1042659"/>
            <a:ext cx="9371904" cy="7307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98627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6" y="4406903"/>
            <a:ext cx="908939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6" y="2906713"/>
            <a:ext cx="908939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E0316BFE-10DA-459A-826E-18FAEA3138CD}" type="datetime1">
              <a:rPr lang="de-DE" smtClean="0"/>
              <a:t>22.12.2022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51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600203"/>
            <a:ext cx="472291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3" y="1600203"/>
            <a:ext cx="472291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779F9235-8F27-4223-8CED-F866A5E419E6}" type="datetime1">
              <a:rPr lang="de-DE" smtClean="0"/>
              <a:t>22.12.2022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1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69" y="1535113"/>
            <a:ext cx="47247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69" y="2174875"/>
            <a:ext cx="47247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00" y="1535113"/>
            <a:ext cx="4726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00" y="2174875"/>
            <a:ext cx="4726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AB4E9311-250F-4E6A-9C2E-86B9FADC51AE}" type="datetime1">
              <a:rPr lang="de-DE" smtClean="0"/>
              <a:t>22.12.2022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97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E9936FF-C8A3-4C7F-A467-A8C840D7F479}" type="datetime1">
              <a:rPr lang="de-DE" smtClean="0"/>
              <a:t>22.12.2022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56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068CEC6C-5E2D-4CD7-BBCF-B5014932DDB2}" type="datetime1">
              <a:rPr lang="de-DE" smtClean="0"/>
              <a:t>22.12.2022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1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sz="half" idx="1"/>
          </p:nvPr>
        </p:nvSpPr>
        <p:spPr>
          <a:xfrm>
            <a:off x="666181" y="1772815"/>
            <a:ext cx="9361040" cy="46085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3"/>
          </p:nvPr>
        </p:nvSpPr>
        <p:spPr>
          <a:xfrm>
            <a:off x="666179" y="1042659"/>
            <a:ext cx="9371904" cy="7307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624910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69" y="273050"/>
            <a:ext cx="351805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273053"/>
            <a:ext cx="597790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69" y="1435103"/>
            <a:ext cx="351805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D8E749DB-B730-4336-83D2-CAFDCA7A2D6E}" type="datetime1">
              <a:rPr lang="de-DE" smtClean="0"/>
              <a:t>22.12.2022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429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2" y="4800600"/>
            <a:ext cx="6416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2" y="612775"/>
            <a:ext cx="641604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2" y="5367338"/>
            <a:ext cx="641604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208D419B-4D6B-431E-A23E-058B6A929A21}" type="datetime1">
              <a:rPr lang="de-DE" smtClean="0"/>
              <a:t>22.12.2022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85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1" y="1600203"/>
            <a:ext cx="962406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84BBBAA4-B7FA-4469-9EC8-62984B9EB2BF}" type="datetime1">
              <a:rPr lang="de-DE" smtClean="0"/>
              <a:t>22.12.2022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22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6" y="274641"/>
            <a:ext cx="2406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1" y="274641"/>
            <a:ext cx="703982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13597A87-A429-4C0A-8D21-9865C408ABB0}" type="datetime1">
              <a:rPr lang="de-DE" smtClean="0"/>
              <a:t>22.12.2022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3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507187"/>
            <a:ext cx="2495126" cy="214291"/>
          </a:xfrm>
          <a:prstGeom prst="rect">
            <a:avLst/>
          </a:prstGeom>
        </p:spPr>
        <p:txBody>
          <a:bodyPr/>
          <a:lstStyle/>
          <a:p>
            <a:fld id="{89302D6C-F883-4907-A824-6655FC2B318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94140" y="274641"/>
            <a:ext cx="10105123" cy="9937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/>
              <a:t>“Wise predictions from the IT” </a:t>
            </a:r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53580" y="6507187"/>
            <a:ext cx="3386243" cy="2142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grpSp>
        <p:nvGrpSpPr>
          <p:cNvPr id="9" name="Gruppieren 77"/>
          <p:cNvGrpSpPr>
            <a:grpSpLocks/>
          </p:cNvGrpSpPr>
          <p:nvPr userDrawn="1"/>
        </p:nvGrpSpPr>
        <p:grpSpPr bwMode="auto">
          <a:xfrm>
            <a:off x="1" y="3908428"/>
            <a:ext cx="10693400" cy="1489075"/>
            <a:chOff x="0" y="3521573"/>
            <a:chExt cx="9144000" cy="1488734"/>
          </a:xfrm>
        </p:grpSpPr>
        <p:sp>
          <p:nvSpPr>
            <p:cNvPr id="10" name="Rechteck 9"/>
            <p:cNvSpPr/>
            <p:nvPr/>
          </p:nvSpPr>
          <p:spPr bwMode="gray">
            <a:xfrm>
              <a:off x="0" y="3710443"/>
              <a:ext cx="9144000" cy="1299864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1" name="Rechteck 10"/>
            <p:cNvSpPr/>
            <p:nvPr/>
          </p:nvSpPr>
          <p:spPr bwMode="gray">
            <a:xfrm flipV="1">
              <a:off x="0" y="3521573"/>
              <a:ext cx="9144000" cy="188870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12" name="Rechteck 11"/>
          <p:cNvSpPr/>
          <p:nvPr userDrawn="1"/>
        </p:nvSpPr>
        <p:spPr bwMode="gray">
          <a:xfrm>
            <a:off x="294140" y="1916832"/>
            <a:ext cx="10105123" cy="459035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I think, worldwide is a market for maybe five computers.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 Thomas Watson, IBM-Chef 1943	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But … for what reason shall this be good?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	</a:t>
            </a:r>
            <a:b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</a:b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A scientist at the IBM computer department for the development of microchips, 1968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There is no reason at all, why someone should have a computer at home.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	</a:t>
            </a:r>
            <a:b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</a:b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Ken Olson, President and founder of DEC, 1977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“</a:t>
            </a:r>
            <a:r>
              <a:rPr lang="en-US" sz="1600" b="1" noProof="1">
                <a:solidFill>
                  <a:srgbClr val="404040"/>
                </a:solidFill>
                <a:latin typeface="+mn-lt"/>
                <a:cs typeface="+mn-cs"/>
              </a:rPr>
              <a:t>640 KByte shall be enough.</a:t>
            </a: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” Bill Gates, 1981</a:t>
            </a: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en-US" sz="1600" noProof="1">
              <a:solidFill>
                <a:srgbClr val="404040"/>
              </a:solidFill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 userDrawn="1"/>
        </p:nvSpPr>
        <p:spPr bwMode="gray">
          <a:xfrm>
            <a:off x="294140" y="1268416"/>
            <a:ext cx="10105123" cy="64841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rgbClr val="66A9D9"/>
              </a:gs>
              <a:gs pos="100000">
                <a:srgbClr val="0070C0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16000" tIns="36000" rIns="216000" bIns="36000" anchor="ctr"/>
          <a:lstStyle/>
          <a:p>
            <a:pPr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1600" noProof="1">
                <a:solidFill>
                  <a:srgbClr val="404040"/>
                </a:solidFill>
                <a:latin typeface="+mn-lt"/>
                <a:cs typeface="+mn-cs"/>
              </a:rPr>
              <a:t>TEXT TEXT TEXT TEXT TEXT TEXT TEXT TEXT TEXT TEXT TEXT TEXT TEXT TEXT TEXT TEXT TEXT TEXT TEXT TEXT TEXT TEXT TEXT TEXT TEXT TEXT TEXT TEXT TEXT TEXT  </a:t>
            </a:r>
          </a:p>
        </p:txBody>
      </p:sp>
      <p:pic>
        <p:nvPicPr>
          <p:cNvPr id="14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187"/>
            <a:ext cx="2652001" cy="3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70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6" y="4406903"/>
            <a:ext cx="908939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6" y="2906713"/>
            <a:ext cx="908939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E0316BFE-10DA-459A-826E-18FAEA3138CD}" type="datetime1">
              <a:rPr lang="de-DE" smtClean="0"/>
              <a:t>22.12.2022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9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600203"/>
            <a:ext cx="472291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3" y="1600203"/>
            <a:ext cx="472291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779F9235-8F27-4223-8CED-F866A5E419E6}" type="datetime1">
              <a:rPr lang="de-DE" smtClean="0"/>
              <a:t>22.12.2022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79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69" y="1535113"/>
            <a:ext cx="47247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69" y="2174875"/>
            <a:ext cx="47247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00" y="1535113"/>
            <a:ext cx="4726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00" y="2174875"/>
            <a:ext cx="47266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AB4E9311-250F-4E6A-9C2E-86B9FADC51AE}" type="datetime1">
              <a:rPr lang="de-DE" smtClean="0"/>
              <a:t>22.12.2022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6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274638"/>
            <a:ext cx="962406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E9936FF-C8A3-4C7F-A467-A8C840D7F479}" type="datetime1">
              <a:rPr lang="de-DE" smtClean="0"/>
              <a:t>22.12.2022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96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068CEC6C-5E2D-4CD7-BBCF-B5014932DDB2}" type="datetime1">
              <a:rPr lang="de-DE" smtClean="0"/>
              <a:t>22.12.2022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38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69" y="273050"/>
            <a:ext cx="351805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273053"/>
            <a:ext cx="597790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69" y="1435103"/>
            <a:ext cx="351805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D8E749DB-B730-4336-83D2-CAFDCA7A2D6E}" type="datetime1">
              <a:rPr lang="de-DE" smtClean="0"/>
              <a:t>22.12.2022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35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2" y="4800600"/>
            <a:ext cx="6416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2" y="612775"/>
            <a:ext cx="641604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2" y="5367338"/>
            <a:ext cx="641604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208D419B-4D6B-431E-A23E-058B6A929A21}" type="datetime1">
              <a:rPr lang="de-DE" smtClean="0"/>
              <a:t>22.12.2022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4" y="6356353"/>
            <a:ext cx="2495126" cy="365125"/>
          </a:xfrm>
          <a:prstGeom prst="rect">
            <a:avLst/>
          </a:prstGeom>
        </p:spPr>
        <p:txBody>
          <a:bodyPr/>
          <a:lstStyle/>
          <a:p>
            <a:fld id="{BF89D2D7-DBB3-4314-8352-D128D686A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18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520055"/>
            <a:ext cx="10691999" cy="34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9175889" y="6553023"/>
            <a:ext cx="993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FE2C78C7-ED52-4250-964C-262C85A49944}" type="slidenum">
              <a:rPr lang="de-DE" altLang="de-DE" sz="11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ctr" eaLnBrk="1" hangingPunct="1">
                <a:defRPr/>
              </a:pPr>
              <a:t>‹Nr.›</a:t>
            </a:fld>
            <a:endParaRPr lang="de-DE" altLang="de-DE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400868" y="6558113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Prof. Dr.- Ing. </a:t>
            </a:r>
            <a:r>
              <a:rPr lang="it-IT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habil</a:t>
            </a:r>
            <a:r>
              <a:rPr lang="it-IT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J. Börcsök</a:t>
            </a:r>
            <a:endParaRPr lang="de-DE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" name="Datumsplatzhalter 3"/>
          <p:cNvSpPr txBox="1">
            <a:spLocks/>
          </p:cNvSpPr>
          <p:nvPr userDrawn="1"/>
        </p:nvSpPr>
        <p:spPr>
          <a:xfrm>
            <a:off x="573852" y="6559720"/>
            <a:ext cx="2495126" cy="26517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1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316BFE-10DA-459A-826E-18FAEA3138CD}" type="datetime1">
              <a:rPr lang="de-DE" smtClean="0"/>
              <a:pPr/>
              <a:t>22.12.2022</a:t>
            </a:fld>
            <a:endParaRPr lang="de-DE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0" y="6513493"/>
            <a:ext cx="10693400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-1" y="391446"/>
            <a:ext cx="10693400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4" name="Picture 10" descr="F:\Jakob WS-146\5 FB16 - FGRA - ICAS\Logo ICAS\Präsi_Nov2022_Weiss-Grau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-2022"/>
            <a:ext cx="10691999" cy="3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0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1"/>
          <p:cNvSpPr>
            <a:spLocks noChangeArrowheads="1"/>
          </p:cNvSpPr>
          <p:nvPr userDrawn="1"/>
        </p:nvSpPr>
        <p:spPr bwMode="auto">
          <a:xfrm>
            <a:off x="9175889" y="6502612"/>
            <a:ext cx="993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FE2C78C7-ED52-4250-964C-262C85A49944}" type="slidenum">
              <a:rPr lang="de-DE" altLang="de-DE" sz="11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ctr" eaLnBrk="1" hangingPunct="1">
                <a:defRPr/>
              </a:pPr>
              <a:t>‹Nr.›</a:t>
            </a:fld>
            <a:endParaRPr lang="de-DE" altLang="de-DE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401569" y="6507702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Prof. Dr.- Ing. </a:t>
            </a:r>
            <a:r>
              <a:rPr lang="it-IT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habil</a:t>
            </a:r>
            <a:r>
              <a:rPr lang="it-IT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J. Börcsök</a:t>
            </a:r>
            <a:endParaRPr lang="de-DE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" name="Datumsplatzhalter 3"/>
          <p:cNvSpPr txBox="1">
            <a:spLocks/>
          </p:cNvSpPr>
          <p:nvPr userDrawn="1"/>
        </p:nvSpPr>
        <p:spPr>
          <a:xfrm>
            <a:off x="573852" y="6504136"/>
            <a:ext cx="2495126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1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316BFE-10DA-459A-826E-18FAEA3138CD}" type="datetime1">
              <a:rPr lang="de-DE" smtClean="0"/>
              <a:pPr/>
              <a:t>22.12.2022</a:t>
            </a:fld>
            <a:endParaRPr lang="de-DE" dirty="0"/>
          </a:p>
        </p:txBody>
      </p:sp>
      <p:pic>
        <p:nvPicPr>
          <p:cNvPr id="67590" name="Picture 6" descr="F:\Jakob WS-146\5 FB16 - FGRA - ICAS\Logo ICAS\Präsi_Nov2022_Weiss-Grau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6760"/>
          <a:stretch/>
        </p:blipFill>
        <p:spPr bwMode="auto">
          <a:xfrm>
            <a:off x="0" y="-30"/>
            <a:ext cx="10693400" cy="5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17"/>
          <p:cNvCxnSpPr/>
          <p:nvPr userDrawn="1"/>
        </p:nvCxnSpPr>
        <p:spPr>
          <a:xfrm>
            <a:off x="0" y="6513493"/>
            <a:ext cx="10693400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8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0196" y="1484784"/>
            <a:ext cx="9289032" cy="1084475"/>
          </a:xfrm>
        </p:spPr>
        <p:txBody>
          <a:bodyPr/>
          <a:lstStyle/>
          <a:p>
            <a:endParaRPr lang="en-GB" altLang="en-US" sz="1600" baseline="30000" dirty="0"/>
          </a:p>
        </p:txBody>
      </p:sp>
      <p:pic>
        <p:nvPicPr>
          <p:cNvPr id="69640" name="Picture 8" descr="F:\Jakob WS-146\2 Foto Projekte\Kscf52r2\Nikon D90\ReSCVU_V2_DSC_0318_V2 - Kop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961"/>
            <a:ext cx="6066780" cy="26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F:\Jakob WS-146\2 Foto Projekte\Kscf52xx\Unbenannt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9"/>
          <a:stretch/>
        </p:blipFill>
        <p:spPr bwMode="auto">
          <a:xfrm>
            <a:off x="5346700" y="3865814"/>
            <a:ext cx="5372600" cy="26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4294967295"/>
          </p:nvPr>
        </p:nvSpPr>
        <p:spPr>
          <a:xfrm>
            <a:off x="666181" y="1772815"/>
            <a:ext cx="9361040" cy="4608513"/>
          </a:xfrm>
          <a:prstGeom prst="rect">
            <a:avLst/>
          </a:prstGeom>
        </p:spPr>
        <p:txBody>
          <a:bodyPr/>
          <a:lstStyle/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54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Benutzerdefiniertes Design</vt:lpstr>
      <vt:lpstr>1_Benutzerdefiniertes Design</vt:lpstr>
      <vt:lpstr>PowerPoint-Präsentation</vt:lpstr>
      <vt:lpstr>PowerPoint-Präsentation</vt:lpstr>
    </vt:vector>
  </TitlesOfParts>
  <Company>FB16 Uni-Kassel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“Wise predictions from the IT”</dc:title>
  <dc:creator>M.Sc. Sigita Andrulyte</dc:creator>
  <cp:lastModifiedBy>jmi</cp:lastModifiedBy>
  <cp:revision>326</cp:revision>
  <cp:lastPrinted>2017-08-02T10:23:08Z</cp:lastPrinted>
  <dcterms:created xsi:type="dcterms:W3CDTF">2013-05-17T11:45:02Z</dcterms:created>
  <dcterms:modified xsi:type="dcterms:W3CDTF">2022-12-22T11:40:42Z</dcterms:modified>
</cp:coreProperties>
</file>