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3AA"/>
    <a:srgbClr val="C71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4660"/>
  </p:normalViewPr>
  <p:slideViewPr>
    <p:cSldViewPr snapToGrid="0">
      <p:cViewPr>
        <p:scale>
          <a:sx n="116" d="100"/>
          <a:sy n="116" d="100"/>
        </p:scale>
        <p:origin x="2216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A26B2-8079-4276-896F-15E945B5017D}" type="datetimeFigureOut">
              <a:rPr lang="de-DE" smtClean="0"/>
              <a:t>23.02.24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9A38B-F85F-4067-8904-C804084810E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5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9E92E-B116-4380-B2F2-F5C27FF51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1839D8-9B51-45DC-BF18-FB8A69AB4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BC31ED-A3DC-4195-B76E-8ED10A5D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DE1D-5B8B-C24A-BB6C-C32A5C9C8E34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7FCFCB-0ED3-4C49-9FA4-ED044D9C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C5065-AA68-479F-BAA8-ED46CE3F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406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233F1-A79C-43EC-B18E-4BA207D2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7948ED-B32C-4987-914E-F820EE6A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6B8CD9-ADAD-44F5-8E71-27D2B9DD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83E4-A8BA-9E43-85BE-9EDD7678E428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896CA5-34CD-48F7-B6E9-D6FC4EBB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F5F1C1-5FCE-4C2F-BD86-B77C2FE9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8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07130-721D-4C2A-B829-45A65B06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84476" cy="1009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355D25-C251-4D44-B1D9-F44221BCB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A85D5A-3BBE-49F0-9184-374DC1E2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C8F-0814-E443-9EAA-23DDCCBF8858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54D327-1A92-4FF6-83D2-FFF1F50C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29F5D6-9D9C-4C76-9A6B-34282439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4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5C909-5860-4F38-AEA3-76586635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34600" cy="1009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4041E-0135-45A6-9878-BC3D81DA5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83C328-31D6-4CE7-9055-19C373117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6C2A58-07E8-40A9-8A63-6C72EEBE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4EC0-6256-0643-BD00-1575D0B53058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29AD04-B7CF-4AA1-98F3-7572A8E7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24A5E2-9A12-45DF-BD60-44755D06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78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7A69E6-9936-452A-B285-206351061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A3B9B0-DD26-4071-941F-6E174053E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D354D1-ED2B-4041-8C54-23B3ACB68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222367-E382-406A-9992-6EF997139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D657C73-B584-429D-A1DC-B79D3D3D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59EC-0B99-DA41-B262-7F420C6985D2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43B0A87-5D68-4258-A986-97DC90B4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2DDB33-F014-4E3C-A45F-F354FAC2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07E1D9A4-196B-2655-7255-5E47622E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34600" cy="1009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0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F8D35-F09C-45D2-903B-6C40B1FA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331"/>
            <a:ext cx="10192789" cy="101735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65DAA3F-D2AB-48DB-B8E4-E1A72BAF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5470-F2FD-1045-A060-05E61341B829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5A1EB0-E94F-4D67-9652-2E34E720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362B4F-872E-4A41-A058-A5865591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84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60CB59-F936-4B4C-849F-235A79BD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ED1E-828F-0E49-9B1E-5DD601628EC6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E4B3B6-9142-4049-AB81-AF10011C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46ED23-0D40-4234-9116-51B60BCD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40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3DC94-38AC-4461-950D-10890711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9956"/>
            <a:ext cx="3932237" cy="13674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D36F60-1E5F-4349-9412-3B8DFEE9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930" y="99536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C1F340-049F-4B9D-BC52-79220A8FD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D84BB-DD64-4A38-B0BA-1E798C6A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CA2C-0581-4042-9AF4-2C15BD9602C0}" type="datetime2">
              <a:rPr lang="de-DE" smtClean="0"/>
              <a:t>Freitag, 23. Februar 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FEF9EE-7028-47FF-B585-80AB0257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DCF429-0A09-4907-B780-7455EF96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6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EE941BC5-A63C-4C20-8625-159140ACEB24}"/>
              </a:ext>
            </a:extLst>
          </p:cNvPr>
          <p:cNvSpPr/>
          <p:nvPr userDrawn="1"/>
        </p:nvSpPr>
        <p:spPr>
          <a:xfrm>
            <a:off x="0" y="6274103"/>
            <a:ext cx="12192000" cy="583897"/>
          </a:xfrm>
          <a:prstGeom prst="rect">
            <a:avLst/>
          </a:prstGeom>
          <a:solidFill>
            <a:srgbClr val="02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6AC78E0-576A-463A-B52F-E7272B49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459"/>
            <a:ext cx="10184476" cy="1189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570374-71C0-4B9E-99B7-12893AAA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51CD2-0CD9-45AF-9E4F-D5131D373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05E0441-0CFC-EE48-907C-2368AF870B91}" type="datetime2">
              <a:rPr lang="de-DE" smtClean="0"/>
              <a:t>Freitag, 23. Februar 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3FBF62-3BE2-4FA9-B1F3-2196D1B34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56000" y="6356350"/>
            <a:ext cx="64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9D123-D17B-4996-BCEC-B986A30B7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3800" y="6356350"/>
            <a:ext cx="18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2992E68-BB42-415C-914B-4B179EB0540E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1FB818C-05A6-4CD8-8E85-B6EF3594BB2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2319251" cy="5014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5776B4E-066C-4F1A-89C7-22AE500934F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84882" y="0"/>
            <a:ext cx="1107118" cy="759166"/>
          </a:xfrm>
          <a:prstGeom prst="rect">
            <a:avLst/>
          </a:prstGeom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17F70C17-E05F-9404-9BF6-DEF9DC19BE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200" y="759166"/>
            <a:ext cx="1108800" cy="9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2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2C3B-D65E-AFD3-9B5E-2E7647C03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436F5-073E-8293-ADD6-8617FC077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62992-583E-3F97-5D64-3FA025D1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FBAB-DDCF-7F49-BC37-D9F75D641092}" type="datetime2">
              <a:rPr lang="de-DE" smtClean="0"/>
              <a:t>Freitag, 23. Februar 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EC2F6-78D1-F3B5-6DC2-93304624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A40E-EAB7-CB1A-9B49-B0B43B01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2E68-BB42-415C-914B-4B179EB0540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4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_Vorlage" id="{9AFE6175-1D9B-CB46-8982-DBAF7FCA9D92}" vid="{34269246-2E99-3143-8A8F-97626D72DF2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Kunz</dc:creator>
  <cp:lastModifiedBy>Adrian Kunz</cp:lastModifiedBy>
  <cp:revision>2</cp:revision>
  <dcterms:created xsi:type="dcterms:W3CDTF">2024-02-23T11:49:43Z</dcterms:created>
  <dcterms:modified xsi:type="dcterms:W3CDTF">2024-02-23T12:01:18Z</dcterms:modified>
</cp:coreProperties>
</file>