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67" r:id="rId5"/>
    <p:sldId id="259" r:id="rId6"/>
    <p:sldId id="264" r:id="rId7"/>
    <p:sldId id="266" r:id="rId8"/>
    <p:sldId id="265" r:id="rId9"/>
    <p:sldId id="268" r:id="rId10"/>
    <p:sldId id="282" r:id="rId11"/>
    <p:sldId id="269" r:id="rId12"/>
    <p:sldId id="270" r:id="rId13"/>
    <p:sldId id="271" r:id="rId14"/>
    <p:sldId id="272" r:id="rId15"/>
    <p:sldId id="278" r:id="rId16"/>
    <p:sldId id="279" r:id="rId17"/>
    <p:sldId id="280" r:id="rId18"/>
  </p:sldIdLst>
  <p:sldSz cx="12192000" cy="6858000"/>
  <p:notesSz cx="6794500" cy="99314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42249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321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560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0771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8222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9566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53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48804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2728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62709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06532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0EF83-9F99-4C54-92BD-90930D1A61BA}" type="datetimeFigureOut">
              <a:rPr lang="de-DE" smtClean="0"/>
              <a:t>23.01.2023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F67D6-4B5A-401F-A509-AFAE03B90792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0043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kassel.de/fb05/organisation/praxiskoordination" TargetMode="External"/><Relationship Id="rId2" Type="http://schemas.openxmlformats.org/officeDocument/2006/relationships/hyperlink" Target="https://www.uni-kassel.de/fb05/studium/pruefungen/pruefungsberechtigt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obra.uni-kassel.de/bitstream/handle/123456789/12609/GuessWhatPraxishandbuch.pdf" TargetMode="External"/><Relationship Id="rId5" Type="http://schemas.openxmlformats.org/officeDocument/2006/relationships/hyperlink" Target="https://www.facebook.com/PraxisundBeratung" TargetMode="External"/><Relationship Id="rId4" Type="http://schemas.openxmlformats.org/officeDocument/2006/relationships/hyperlink" Target="https://praxis05.wordpress.com/2020/04/30/linkliste-praktikum-finden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labonn.de/" TargetMode="External"/><Relationship Id="rId2" Type="http://schemas.openxmlformats.org/officeDocument/2006/relationships/hyperlink" Target="https://www.mehralstaxifahren.de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istorikerverband.de/" TargetMode="External"/><Relationship Id="rId5" Type="http://schemas.openxmlformats.org/officeDocument/2006/relationships/hyperlink" Target="https://www.dvpw.de/" TargetMode="External"/><Relationship Id="rId4" Type="http://schemas.openxmlformats.org/officeDocument/2006/relationships/hyperlink" Target="https://bds-soz.de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kassel.de/uni/studium/geschichte-bachelor/im-studium/pflichtpraktikum/suchen-bewerben-stellenboerse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3106738"/>
          </a:xfrm>
        </p:spPr>
        <p:txBody>
          <a:bodyPr>
            <a:normAutofit fontScale="90000"/>
          </a:bodyPr>
          <a:lstStyle/>
          <a:p>
            <a:r>
              <a:rPr lang="de-DE" dirty="0"/>
              <a:t>Informationsveranstaltung</a:t>
            </a:r>
            <a:br>
              <a:rPr lang="de-DE" dirty="0"/>
            </a:br>
            <a:r>
              <a:rPr lang="de-DE" dirty="0"/>
              <a:t>Gesellschaftswissenschaften: Pflichtpraktikum &amp; Berufsperspektiven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4733637"/>
            <a:ext cx="9144000" cy="482600"/>
          </a:xfrm>
        </p:spPr>
        <p:txBody>
          <a:bodyPr/>
          <a:lstStyle/>
          <a:p>
            <a:r>
              <a:rPr lang="de-DE" dirty="0" smtClean="0"/>
              <a:t>Referentinnen: </a:t>
            </a:r>
            <a:r>
              <a:rPr lang="de-DE" smtClean="0"/>
              <a:t>Sarah Plutz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1087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sz="4900" dirty="0" smtClean="0"/>
              <a:t>2</a:t>
            </a:r>
            <a:r>
              <a:rPr lang="de-DE" sz="4900" dirty="0"/>
              <a:t>. Berufsfelder</a:t>
            </a: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Habt ihr vielleicht Ideen, was man mit einem Studium der Gesellschaftswissenschaften machen kann?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2352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Berufsfelder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r>
              <a:rPr lang="de-DE" dirty="0"/>
              <a:t>Habt ihr vielleicht Ideen, was man mit einem Studium der Gesellschaftswissenschaften machen kann?</a:t>
            </a:r>
          </a:p>
          <a:p>
            <a:r>
              <a:rPr lang="de-DE" dirty="0"/>
              <a:t>Archiv / Beratung / Bildung und Soziales  / Datascience / Entwicklungszusammenarbeit / Erwachsenenbildung / Film, Funk und Fernsehen / Geflüchteten Hilfe, Migrationsarbeit / Führung, Leitung, Direktion / Gesundheitswesen/ Journalismus  / Kommunikation/Kultur- oder Eventmanagement / Lehre / Lektorat / Marketing / Markt- und Meinungsforschung / Medien und Werbung / NGO’s, Vereine, Verbände, Organisationen, Stiftungen, Kirchen / Öffentlicher Dienst, Ministerium / Personalwesen / Politik, Parteiwesen/ Presse- und Öffentlichkeitsarbeit / Projektmanagement / Redaktion / Sozialforschung / Tourismus / Unternehmens- oder Organisationsberatung / Verlag / Vertrieb / Verwaltung / Wissenschaft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76725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Kompetenzen aus dem Studium</a:t>
            </a:r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950367D1-BEAE-E73B-756F-A650A76675BE}"/>
              </a:ext>
            </a:extLst>
          </p:cNvPr>
          <p:cNvSpPr/>
          <p:nvPr/>
        </p:nvSpPr>
        <p:spPr>
          <a:xfrm>
            <a:off x="1306286" y="1613115"/>
            <a:ext cx="7772400" cy="576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fachliche und methodische Kenntnisse</a:t>
            </a:r>
          </a:p>
        </p:txBody>
      </p:sp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0719A5EB-184F-5A44-7F70-418BCCC61CC4}"/>
              </a:ext>
            </a:extLst>
          </p:cNvPr>
          <p:cNvSpPr/>
          <p:nvPr/>
        </p:nvSpPr>
        <p:spPr>
          <a:xfrm>
            <a:off x="1306286" y="2331593"/>
            <a:ext cx="7772400" cy="576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Kommunikations- Organisations- und Präsentations-kompetenzen </a:t>
            </a:r>
          </a:p>
          <a:p>
            <a:pPr algn="ctr"/>
            <a:endParaRPr lang="de-DE" dirty="0"/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89611B20-A3A3-D7FC-4E29-CC548CF13F1F}"/>
              </a:ext>
            </a:extLst>
          </p:cNvPr>
          <p:cNvSpPr/>
          <p:nvPr/>
        </p:nvSpPr>
        <p:spPr>
          <a:xfrm>
            <a:off x="1306286" y="3768548"/>
            <a:ext cx="4936671" cy="272432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recherchieren,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schnelles Verarbeiten von vielen Informationen,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sich selbst zu präsentieren,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unter Zeitdruck zu arbeiten,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Texte zu verfassen,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Inhalte auf den Punkt zu bringen,</a:t>
            </a:r>
            <a:endParaRPr lang="de-DE" dirty="0"/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67671F59-EE56-A9AB-796C-570C8CB3A63A}"/>
              </a:ext>
            </a:extLst>
          </p:cNvPr>
          <p:cNvSpPr/>
          <p:nvPr/>
        </p:nvSpPr>
        <p:spPr>
          <a:xfrm>
            <a:off x="1306286" y="3050071"/>
            <a:ext cx="1578428" cy="57694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>
                <a:solidFill>
                  <a:schemeClr val="tx1"/>
                </a:solidFill>
              </a:rPr>
              <a:t>Zum Beispiel: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32FEB585-6F90-6D50-5902-451A4F6EC1C1}"/>
              </a:ext>
            </a:extLst>
          </p:cNvPr>
          <p:cNvSpPr/>
          <p:nvPr/>
        </p:nvSpPr>
        <p:spPr>
          <a:xfrm>
            <a:off x="6411686" y="3768548"/>
            <a:ext cx="4936671" cy="266490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endParaRPr lang="de-DE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Teams zu leiten,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Projekte zu managen,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sich in unbekannte Sachverhalte einzudenken, zwischen Gruppen zu vermitteln, 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strukturiert zu arbeiten,</a:t>
            </a:r>
          </a:p>
          <a:p>
            <a:pPr>
              <a:lnSpc>
                <a:spcPct val="150000"/>
              </a:lnSpc>
            </a:pPr>
            <a:r>
              <a:rPr lang="de-DE" dirty="0">
                <a:solidFill>
                  <a:schemeClr val="tx1"/>
                </a:solidFill>
              </a:rPr>
              <a:t> …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7124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3. Kompetenzen aus dem Praktikum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Nutzt </a:t>
            </a:r>
            <a:r>
              <a:rPr lang="de-DE" dirty="0"/>
              <a:t>das Praktikum um die gemachten Erfahrungen mit eurem Berufsbild und Berufsziel abzugleichen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Stellt euch einen Qualifizierungsplan auf</a:t>
            </a:r>
          </a:p>
          <a:p>
            <a:pPr lvl="1"/>
            <a:r>
              <a:rPr lang="de-DE" dirty="0"/>
              <a:t>Was ist für den Einstieg in den Beruf notwendig?</a:t>
            </a:r>
          </a:p>
          <a:p>
            <a:pPr lvl="1"/>
            <a:r>
              <a:rPr lang="de-DE" dirty="0"/>
              <a:t>An welchen Stellen müsst ihr euch noch weiter qualifizieren? </a:t>
            </a:r>
          </a:p>
          <a:p>
            <a:pPr lvl="1"/>
            <a:r>
              <a:rPr lang="de-DE" dirty="0"/>
              <a:t>Ist ggf. ein Auslandspraktikum das Richtige für mich?</a:t>
            </a:r>
          </a:p>
        </p:txBody>
      </p:sp>
    </p:spTree>
    <p:extLst>
      <p:ext uri="{BB962C8B-B14F-4D97-AF65-F5344CB8AC3E}">
        <p14:creationId xmlns:p14="http://schemas.microsoft.com/office/powerpoint/2010/main" val="37962103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4. Beratungsstellen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Career Service Uni Kassel</a:t>
            </a:r>
          </a:p>
          <a:p>
            <a:r>
              <a:rPr lang="de-DE" dirty="0"/>
              <a:t>Hochschulteam der Agentur für Arbeit </a:t>
            </a:r>
          </a:p>
          <a:p>
            <a:r>
              <a:rPr lang="de-DE" dirty="0"/>
              <a:t>International Office</a:t>
            </a:r>
          </a:p>
          <a:p>
            <a:r>
              <a:rPr lang="de-DE" dirty="0"/>
              <a:t>Schnittstelle für Internationales </a:t>
            </a:r>
          </a:p>
          <a:p>
            <a:r>
              <a:rPr lang="de-DE" dirty="0"/>
              <a:t>Praxiskoordinationen </a:t>
            </a:r>
          </a:p>
        </p:txBody>
      </p:sp>
    </p:spTree>
    <p:extLst>
      <p:ext uri="{BB962C8B-B14F-4D97-AF65-F5344CB8AC3E}">
        <p14:creationId xmlns:p14="http://schemas.microsoft.com/office/powerpoint/2010/main" val="442024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2931D14-4A85-4028-A872-8EBD64C60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Links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4890BD-7F7E-4B39-8D8C-6E2F78BB2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2469"/>
            <a:ext cx="10515600" cy="4684494"/>
          </a:xfrm>
        </p:spPr>
        <p:txBody>
          <a:bodyPr>
            <a:normAutofit/>
          </a:bodyPr>
          <a:lstStyle/>
          <a:p>
            <a:r>
              <a:rPr lang="de-DE" sz="2400" dirty="0" smtClean="0"/>
              <a:t>Liste der Prüfungsberechtigten: </a:t>
            </a:r>
            <a:r>
              <a:rPr lang="de-DE" sz="2400" dirty="0" smtClean="0">
                <a:hlinkClick r:id="rId2"/>
              </a:rPr>
              <a:t>https://www.uni-kassel.de/fb05/studium/pruefungen/pruefungsberechtigte</a:t>
            </a:r>
            <a:r>
              <a:rPr lang="de-DE" sz="2400" dirty="0" smtClean="0"/>
              <a:t> 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Formulare, alle Infos, Schritt für Schritt Anleitungen, etc.: </a:t>
            </a:r>
            <a:r>
              <a:rPr lang="de-DE" sz="2400" dirty="0" smtClean="0">
                <a:hlinkClick r:id="rId3"/>
              </a:rPr>
              <a:t>https://www.uni-kassel.de/fb05/organisation/praxiskoordination</a:t>
            </a:r>
            <a:r>
              <a:rPr lang="de-DE" sz="2400" dirty="0" smtClean="0"/>
              <a:t> (hier klickt ihr einfach auf euren Studiengang)</a:t>
            </a:r>
          </a:p>
          <a:p>
            <a:pPr marL="0" indent="0">
              <a:buNone/>
            </a:pPr>
            <a:endParaRPr lang="de-DE" sz="2400" dirty="0" smtClean="0"/>
          </a:p>
          <a:p>
            <a:r>
              <a:rPr lang="de-DE" sz="2400" dirty="0" smtClean="0"/>
              <a:t>Infos zu Berufsfeldern &amp; Praktikumsstellen, Job- &amp; </a:t>
            </a:r>
            <a:r>
              <a:rPr lang="de-DE" sz="2400" dirty="0" err="1" smtClean="0"/>
              <a:t>Praktikumsbören</a:t>
            </a:r>
            <a:r>
              <a:rPr lang="de-DE" sz="2400" dirty="0" smtClean="0"/>
              <a:t>:</a:t>
            </a:r>
          </a:p>
          <a:p>
            <a:pPr lvl="1"/>
            <a:r>
              <a:rPr lang="de-DE" sz="2000" dirty="0" smtClean="0"/>
              <a:t>Blog: </a:t>
            </a:r>
            <a:r>
              <a:rPr lang="de-DE" sz="2000" dirty="0" smtClean="0">
                <a:hlinkClick r:id="rId4"/>
              </a:rPr>
              <a:t>https://praxis05.wordpress.com/2020/04/30/linkliste-praktikum-finden/</a:t>
            </a:r>
            <a:r>
              <a:rPr lang="de-DE" sz="2000" dirty="0" smtClean="0"/>
              <a:t> </a:t>
            </a:r>
          </a:p>
          <a:p>
            <a:pPr lvl="1"/>
            <a:r>
              <a:rPr lang="de-DE" sz="2000" dirty="0" smtClean="0"/>
              <a:t>Facebook: </a:t>
            </a:r>
            <a:r>
              <a:rPr lang="de-DE" sz="2000" dirty="0" smtClean="0">
                <a:hlinkClick r:id="rId5"/>
              </a:rPr>
              <a:t>https://www.facebook.com/PraxisundBeratung</a:t>
            </a:r>
            <a:r>
              <a:rPr lang="de-DE" sz="2000" dirty="0" smtClean="0"/>
              <a:t> </a:t>
            </a:r>
          </a:p>
          <a:p>
            <a:pPr lvl="1"/>
            <a:r>
              <a:rPr lang="de-DE" sz="2000" dirty="0" smtClean="0"/>
              <a:t>Handbuch „</a:t>
            </a:r>
            <a:r>
              <a:rPr lang="de-DE" sz="2000" dirty="0" err="1" smtClean="0"/>
              <a:t>Guess</a:t>
            </a:r>
            <a:r>
              <a:rPr lang="de-DE" sz="2000" dirty="0" smtClean="0"/>
              <a:t> </a:t>
            </a:r>
            <a:r>
              <a:rPr lang="de-DE" sz="2000" dirty="0" err="1" smtClean="0"/>
              <a:t>what</a:t>
            </a:r>
            <a:r>
              <a:rPr lang="de-DE" sz="2000" dirty="0" smtClean="0"/>
              <a:t>?....“: </a:t>
            </a:r>
            <a:r>
              <a:rPr lang="de-DE" sz="2000" dirty="0" smtClean="0">
                <a:hlinkClick r:id="rId6"/>
              </a:rPr>
              <a:t>https://kobra.uni-kassel.de/bitstream/handle/123456789/12609/GuessWhatPraxishandbuch.pdf</a:t>
            </a:r>
            <a:r>
              <a:rPr lang="de-DE" sz="2000" dirty="0" smtClean="0"/>
              <a:t> 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381556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AD2145-9309-4C4B-8E19-6F8B29F02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Links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701C06-7950-4E5B-84DB-6AA0AE7DD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Weitere Recherchemöglichkeiten zu Praktikumsstellen, Ausschreibungen, Berufsmöglichkeiten, etc.: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Mehr als Taxifahren: </a:t>
            </a:r>
            <a:r>
              <a:rPr lang="de-DE" dirty="0">
                <a:hlinkClick r:id="rId2"/>
              </a:rPr>
              <a:t>https://www.mehralstaxifahren.de/</a:t>
            </a:r>
            <a:endParaRPr lang="de-DE" dirty="0"/>
          </a:p>
          <a:p>
            <a:r>
              <a:rPr lang="de-DE" dirty="0" err="1"/>
              <a:t>WiLa</a:t>
            </a:r>
            <a:r>
              <a:rPr lang="de-DE" dirty="0"/>
              <a:t> Bonn: </a:t>
            </a:r>
            <a:r>
              <a:rPr lang="de-DE" dirty="0">
                <a:hlinkClick r:id="rId3"/>
              </a:rPr>
              <a:t>https://www.wilabonn.de/</a:t>
            </a:r>
            <a:r>
              <a:rPr lang="de-DE" dirty="0"/>
              <a:t> </a:t>
            </a:r>
          </a:p>
          <a:p>
            <a:r>
              <a:rPr lang="de-DE" dirty="0"/>
              <a:t>Berufsverbände: </a:t>
            </a:r>
            <a:r>
              <a:rPr lang="de-DE" dirty="0">
                <a:hlinkClick r:id="rId4"/>
              </a:rPr>
              <a:t>https://bds-soz.de/</a:t>
            </a:r>
            <a:r>
              <a:rPr lang="de-DE" dirty="0"/>
              <a:t> , </a:t>
            </a:r>
            <a:r>
              <a:rPr lang="de-DE" dirty="0">
                <a:hlinkClick r:id="rId5"/>
              </a:rPr>
              <a:t>https://www.dvpw.de/</a:t>
            </a:r>
            <a:r>
              <a:rPr lang="de-DE" dirty="0"/>
              <a:t> , </a:t>
            </a:r>
            <a:r>
              <a:rPr lang="de-DE" dirty="0">
                <a:hlinkClick r:id="rId6"/>
              </a:rPr>
              <a:t>https://www.historikerverband.de/</a:t>
            </a:r>
            <a:r>
              <a:rPr lang="de-DE" dirty="0"/>
              <a:t>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807272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B9C67-1B0B-0305-3B45-59AB33E98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Praxisteil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F3C013-C491-6703-C544-2A73B2F70A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lnSpc>
                <a:spcPct val="107000"/>
              </a:lnSpc>
              <a:buNone/>
            </a:pPr>
            <a:r>
              <a:rPr lang="de-DE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Gruppe 1 und 2</a:t>
            </a:r>
          </a:p>
          <a:p>
            <a:pPr marL="342900" lvl="0" indent="-342900">
              <a:lnSpc>
                <a:spcPct val="107000"/>
              </a:lnSpc>
              <a:buFont typeface="+mj-lt"/>
              <a:buAutoNum type="arabicParenR"/>
            </a:pPr>
            <a:r>
              <a:rPr lang="de-D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 von euch hat schon eine Ahnung, in welche Richtung es beruflich gehen soll?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de-D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Wer von euch hat noch keine Ahnung?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de-D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 es sich um eure Überlegungen über euch selbst handelt, bearbeitet die Aufgaben bitte in Ruhe für euch. Damit </a:t>
            </a:r>
            <a:r>
              <a:rPr lang="de-DE" sz="24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jede:r</a:t>
            </a:r>
            <a:r>
              <a:rPr lang="de-DE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 bisschen abschweifen und in seinem oder ihrem Gedächtnis oder Gefühlen kramen kann.</a:t>
            </a:r>
            <a:endParaRPr lang="de-DE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98008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Praktikum und Beruf am FB05	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Praxiskoordination: Ann-Katrin </a:t>
            </a:r>
            <a:r>
              <a:rPr lang="de-DE" dirty="0" smtClean="0"/>
              <a:t>Mauel, Sarah Plutz (Elternzeitvertretung)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Hilfskräfte: Sarah Kaiser, Thomas Schmelzer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Sprechstunde: </a:t>
            </a:r>
            <a:r>
              <a:rPr lang="de-DE" dirty="0"/>
              <a:t>D</a:t>
            </a:r>
            <a:r>
              <a:rPr lang="de-DE" dirty="0" smtClean="0"/>
              <a:t>ienstags 13-15 Uhr </a:t>
            </a:r>
            <a:endParaRPr lang="de-DE" dirty="0"/>
          </a:p>
          <a:p>
            <a:endParaRPr lang="de-DE" dirty="0"/>
          </a:p>
          <a:p>
            <a:pPr marL="1371600" lvl="3" indent="0" algn="r">
              <a:buNone/>
            </a:pPr>
            <a:r>
              <a:rPr lang="de-DE" dirty="0"/>
              <a:t>Nora-Platiel-Str. 1</a:t>
            </a:r>
          </a:p>
          <a:p>
            <a:pPr marL="1371600" lvl="3" indent="0" algn="r">
              <a:buNone/>
            </a:pPr>
            <a:r>
              <a:rPr lang="de-DE" dirty="0"/>
              <a:t>Raum 2304</a:t>
            </a:r>
          </a:p>
          <a:p>
            <a:pPr marL="1371600" lvl="3" indent="0" algn="r">
              <a:buNone/>
            </a:pPr>
            <a:r>
              <a:rPr lang="de-DE" dirty="0"/>
              <a:t>34127 Kassel</a:t>
            </a:r>
          </a:p>
          <a:p>
            <a:pPr marL="1371600" lvl="3" indent="0" algn="r">
              <a:buNone/>
            </a:pPr>
            <a:endParaRPr lang="de-DE" dirty="0"/>
          </a:p>
          <a:p>
            <a:pPr marL="1371600" lvl="3" indent="0" algn="r">
              <a:buNone/>
            </a:pPr>
            <a:r>
              <a:rPr lang="de-DE" dirty="0"/>
              <a:t>Telefon: +49-561 804-3098</a:t>
            </a:r>
          </a:p>
          <a:p>
            <a:pPr marL="1371600" lvl="3" indent="0" algn="r">
              <a:buNone/>
            </a:pPr>
            <a:endParaRPr lang="de-DE" dirty="0"/>
          </a:p>
          <a:p>
            <a:pPr marL="1371600" lvl="3" indent="0" algn="r">
              <a:buNone/>
            </a:pPr>
            <a:r>
              <a:rPr lang="de-DE" dirty="0"/>
              <a:t>Email: praxis-beratung5@uni-kassel.de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2415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Ablauf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/>
              <a:t>Vorstellung 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Input</a:t>
            </a:r>
          </a:p>
          <a:p>
            <a:pPr marL="0" indent="0">
              <a:buNone/>
            </a:pPr>
            <a:r>
              <a:rPr lang="de-DE" dirty="0"/>
              <a:t>1. Pflichtpraktikum</a:t>
            </a:r>
          </a:p>
          <a:p>
            <a:pPr marL="0" indent="0">
              <a:buNone/>
            </a:pPr>
            <a:r>
              <a:rPr lang="de-DE" dirty="0"/>
              <a:t>2. Berufsfelder</a:t>
            </a:r>
          </a:p>
          <a:p>
            <a:pPr marL="0" indent="0">
              <a:buNone/>
            </a:pPr>
            <a:r>
              <a:rPr lang="de-DE" dirty="0"/>
              <a:t>3. Kompetenzen </a:t>
            </a:r>
          </a:p>
          <a:p>
            <a:pPr marL="0" indent="0">
              <a:buNone/>
            </a:pPr>
            <a:r>
              <a:rPr lang="de-DE" dirty="0"/>
              <a:t>4. Beratungsstellen und Linkhinweise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Kleiner Praxisteil</a:t>
            </a:r>
          </a:p>
          <a:p>
            <a:pPr marL="514350" indent="-514350">
              <a:buAutoNum type="arabicPeriod"/>
            </a:pPr>
            <a:r>
              <a:rPr lang="de-DE" dirty="0"/>
              <a:t>Übung Selbstreflexion</a:t>
            </a:r>
          </a:p>
          <a:p>
            <a:pPr marL="514350" indent="-514350">
              <a:buAutoNum type="arabicPeriod"/>
            </a:pPr>
            <a:r>
              <a:rPr lang="de-DE" dirty="0"/>
              <a:t>Kurze Besprechung</a:t>
            </a:r>
          </a:p>
        </p:txBody>
      </p:sp>
    </p:spTree>
    <p:extLst>
      <p:ext uri="{BB962C8B-B14F-4D97-AF65-F5344CB8AC3E}">
        <p14:creationId xmlns:p14="http://schemas.microsoft.com/office/powerpoint/2010/main" val="34255700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72730"/>
          </a:xfrm>
        </p:spPr>
        <p:txBody>
          <a:bodyPr/>
          <a:lstStyle/>
          <a:p>
            <a:r>
              <a:rPr lang="de-DE" dirty="0"/>
              <a:t>1. Pflichtpraktikum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620982"/>
            <a:ext cx="10515600" cy="4555981"/>
          </a:xfrm>
        </p:spPr>
        <p:txBody>
          <a:bodyPr>
            <a:normAutofit fontScale="70000" lnSpcReduction="20000"/>
          </a:bodyPr>
          <a:lstStyle/>
          <a:p>
            <a:r>
              <a:rPr lang="de-DE" dirty="0"/>
              <a:t>Die Stelle Praktikum &amp; Beruf stellt folgende Informationen zur Verfügung:</a:t>
            </a:r>
          </a:p>
          <a:p>
            <a:pPr lvl="1"/>
            <a:r>
              <a:rPr lang="de-DE" dirty="0"/>
              <a:t>Organisatorische und formale Rahmenbedingungen</a:t>
            </a:r>
          </a:p>
          <a:p>
            <a:pPr lvl="2"/>
            <a:r>
              <a:rPr lang="de-DE" dirty="0"/>
              <a:t>Welche Formulare muss ich im Vorfeld ausfüllen</a:t>
            </a:r>
          </a:p>
          <a:p>
            <a:pPr lvl="2"/>
            <a:r>
              <a:rPr lang="de-DE" dirty="0"/>
              <a:t>Wann beginne ich die Suche</a:t>
            </a:r>
          </a:p>
          <a:p>
            <a:pPr lvl="2"/>
            <a:r>
              <a:rPr lang="de-DE" dirty="0"/>
              <a:t>Wo kann ich suchen und wie</a:t>
            </a:r>
          </a:p>
          <a:p>
            <a:pPr lvl="2"/>
            <a:r>
              <a:rPr lang="de-DE" dirty="0"/>
              <a:t>Welche Leistung muss ich erbringen</a:t>
            </a:r>
          </a:p>
          <a:p>
            <a:pPr lvl="1"/>
            <a:r>
              <a:rPr lang="de-DE" dirty="0"/>
              <a:t>Rechtliches</a:t>
            </a:r>
          </a:p>
          <a:p>
            <a:pPr lvl="2"/>
            <a:r>
              <a:rPr lang="de-DE" dirty="0"/>
              <a:t>Wie bin ich wann versichert</a:t>
            </a:r>
          </a:p>
          <a:p>
            <a:pPr lvl="2"/>
            <a:r>
              <a:rPr lang="de-DE" dirty="0"/>
              <a:t>Was sollte ich bei Absprachen mit der praktikumsgebenden Stelle beachten</a:t>
            </a:r>
          </a:p>
          <a:p>
            <a:pPr lvl="2"/>
            <a:r>
              <a:rPr lang="de-DE" dirty="0"/>
              <a:t>Was beachten bei einem Auslandspraktikum</a:t>
            </a:r>
          </a:p>
          <a:p>
            <a:pPr lvl="2"/>
            <a:r>
              <a:rPr lang="de-DE" dirty="0"/>
              <a:t>Finanzielle Gegeben- und Sonderheiten</a:t>
            </a:r>
          </a:p>
          <a:p>
            <a:pPr lvl="1"/>
            <a:r>
              <a:rPr lang="de-DE" dirty="0"/>
              <a:t>Sowie Tipps und Hinweise:</a:t>
            </a:r>
          </a:p>
          <a:p>
            <a:pPr lvl="2"/>
            <a:r>
              <a:rPr lang="de-DE" dirty="0"/>
              <a:t>Nutze die richtigen Suchbegriffe </a:t>
            </a:r>
          </a:p>
          <a:p>
            <a:pPr lvl="2"/>
            <a:r>
              <a:rPr lang="de-DE" dirty="0"/>
              <a:t>Schreibe Initiativbewerbungen </a:t>
            </a:r>
          </a:p>
          <a:p>
            <a:pPr lvl="2"/>
            <a:r>
              <a:rPr lang="de-DE" dirty="0"/>
              <a:t>Nutze dein Netzwerk</a:t>
            </a:r>
          </a:p>
          <a:p>
            <a:pPr lvl="2"/>
            <a:r>
              <a:rPr lang="de-DE" dirty="0"/>
              <a:t>Nutze Branchenbücher, Gelbe Seiten, das Handbuch der Großunternehmen … </a:t>
            </a:r>
          </a:p>
          <a:p>
            <a:pPr lvl="2"/>
            <a:r>
              <a:rPr lang="de-DE" dirty="0"/>
              <a:t>Nutze Jobmessen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Auf </a:t>
            </a:r>
            <a:r>
              <a:rPr lang="de-DE" dirty="0" smtClean="0"/>
              <a:t>unserer Website findet </a:t>
            </a:r>
            <a:r>
              <a:rPr lang="de-DE" dirty="0"/>
              <a:t>ihr eine Linkliste: </a:t>
            </a:r>
            <a:r>
              <a:rPr lang="de-DE" dirty="0">
                <a:hlinkClick r:id="rId2"/>
              </a:rPr>
              <a:t>https://</a:t>
            </a:r>
            <a:r>
              <a:rPr lang="de-DE" dirty="0" smtClean="0">
                <a:hlinkClick r:id="rId2"/>
              </a:rPr>
              <a:t>www.uni-kassel.de/uni/studium/geschichte-bachelor/im-studium/pflichtpraktikum/suchen-bewerben-stellenboersen</a:t>
            </a:r>
            <a:r>
              <a:rPr lang="de-DE" dirty="0" smtClean="0"/>
              <a:t>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86475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Pflichtpraktikum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Die formalen Rahmenbedingungen sind geregelt durch: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die Modulhandbücher und Prüfungsordnungen </a:t>
            </a:r>
          </a:p>
          <a:p>
            <a:r>
              <a:rPr lang="de-DE" dirty="0"/>
              <a:t>die Allgemeinen Bestimmungen der Praxismodule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31121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Pflichtpraktikum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/>
              <a:t>Zeitpunkt des Praktikums:</a:t>
            </a:r>
          </a:p>
          <a:p>
            <a:pPr lvl="1"/>
            <a:r>
              <a:rPr lang="de-DE" u="sng" dirty="0"/>
              <a:t>Weder zu früh: </a:t>
            </a:r>
            <a:r>
              <a:rPr lang="de-DE" dirty="0"/>
              <a:t>Es empfiehlt sich genügend theoretische Basis aus dem Studium für das Praktikum zu haben, um diese im Praktikum anwenden zu können</a:t>
            </a:r>
          </a:p>
          <a:p>
            <a:pPr lvl="1"/>
            <a:r>
              <a:rPr lang="de-DE" u="sng" dirty="0"/>
              <a:t>Noch zu spät: </a:t>
            </a:r>
            <a:r>
              <a:rPr lang="de-DE" dirty="0"/>
              <a:t>Denn Inhalte und Schwerpunkte im Studium können sich nach dem Praktikum noch ändern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Zeitraum:</a:t>
            </a:r>
          </a:p>
          <a:p>
            <a:pPr lvl="1"/>
            <a:r>
              <a:rPr lang="de-DE" dirty="0"/>
              <a:t>Es ist möglich das Praktikum zu </a:t>
            </a:r>
            <a:r>
              <a:rPr lang="de-DE" dirty="0" smtClean="0"/>
              <a:t>strecken </a:t>
            </a:r>
            <a:r>
              <a:rPr lang="de-DE" dirty="0"/>
              <a:t>und die 340 Stunden auf einen längeren Zeitraum zu verteilen, oder auch auf zwei Praktika (dann jeweils mind. 6 Wochen)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Bewerbungszeitraum: </a:t>
            </a:r>
          </a:p>
          <a:p>
            <a:pPr lvl="1"/>
            <a:r>
              <a:rPr lang="de-DE" dirty="0"/>
              <a:t>Je nach Praktikumsgebenden unterscheidet sich der notwendige Vorlauf: bei großen Unternehmen sind es </a:t>
            </a:r>
            <a:r>
              <a:rPr lang="de-DE" dirty="0" smtClean="0"/>
              <a:t>ab sechs </a:t>
            </a:r>
            <a:r>
              <a:rPr lang="de-DE" dirty="0"/>
              <a:t>Monate im Voraus </a:t>
            </a:r>
          </a:p>
        </p:txBody>
      </p:sp>
    </p:spTree>
    <p:extLst>
      <p:ext uri="{BB962C8B-B14F-4D97-AF65-F5344CB8AC3E}">
        <p14:creationId xmlns:p14="http://schemas.microsoft.com/office/powerpoint/2010/main" val="379686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Pflichtpraktikum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087417"/>
            <a:ext cx="10515600" cy="4089545"/>
          </a:xfrm>
        </p:spPr>
        <p:txBody>
          <a:bodyPr/>
          <a:lstStyle/>
          <a:p>
            <a:r>
              <a:rPr lang="de-DE" dirty="0"/>
              <a:t>Definieren Sie vor Antritt des Praktikums Ihre Ziele und sprechen Sie darüber mit Ihrer betreuenden Person an der Universität und der praktikumsgebenden Stelle </a:t>
            </a:r>
          </a:p>
          <a:p>
            <a:r>
              <a:rPr lang="de-DE" dirty="0"/>
              <a:t>Ein Praktikum ist wesentlich dazu </a:t>
            </a:r>
            <a:r>
              <a:rPr lang="de-DE" dirty="0" smtClean="0"/>
              <a:t>da, </a:t>
            </a:r>
            <a:r>
              <a:rPr lang="de-DE" dirty="0"/>
              <a:t>Ihre individuellen Berufsperspektiven auszubilden und zu konkretisieren</a:t>
            </a:r>
          </a:p>
          <a:p>
            <a:r>
              <a:rPr lang="de-DE" dirty="0"/>
              <a:t>Sprechen Sie mit Ihrer betreuenden Person im Unternehmen vor Praktikumsantritt über Ihre Einbindung in das Unternehmen und das Team</a:t>
            </a:r>
          </a:p>
        </p:txBody>
      </p:sp>
    </p:spTree>
    <p:extLst>
      <p:ext uri="{BB962C8B-B14F-4D97-AF65-F5344CB8AC3E}">
        <p14:creationId xmlns:p14="http://schemas.microsoft.com/office/powerpoint/2010/main" val="2928044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1. Pflichtpraktikum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/>
              <a:t>Rechtliches</a:t>
            </a:r>
          </a:p>
          <a:p>
            <a:r>
              <a:rPr lang="de-DE" dirty="0"/>
              <a:t>Während Ihres Pflichtpraktikums sind Sie über die Universität unfallversichert</a:t>
            </a:r>
          </a:p>
          <a:p>
            <a:r>
              <a:rPr lang="de-DE" dirty="0"/>
              <a:t>Ein Pflichtpraktikum gehört zur Ausbildungszeit und </a:t>
            </a:r>
            <a:r>
              <a:rPr lang="de-DE" b="1" dirty="0"/>
              <a:t>muss</a:t>
            </a:r>
            <a:r>
              <a:rPr lang="de-DE" dirty="0"/>
              <a:t> nicht vergütet werden, kann aber (hier bzgl. BAföG, Steuern, etc. absichern)</a:t>
            </a:r>
          </a:p>
          <a:p>
            <a:r>
              <a:rPr lang="de-DE" dirty="0"/>
              <a:t>Es besteht kein Anspruch auf Urlaub </a:t>
            </a:r>
          </a:p>
          <a:p>
            <a:r>
              <a:rPr lang="de-DE" dirty="0"/>
              <a:t>Für ein Praktikum im Ausland sollte eine Unfallversicherung sowie Auslandskrankenversicherung abgeschlossen werden </a:t>
            </a:r>
          </a:p>
          <a:p>
            <a:r>
              <a:rPr lang="de-DE" dirty="0"/>
              <a:t>Je nach Praktikum kann es sich lohnen eine Haftpflichtversicherung abzuschließen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97955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2. Berufsfelder </a:t>
            </a:r>
            <a:r>
              <a:rPr lang="de-DE" dirty="0" smtClean="0"/>
              <a:t>(und Kompetenzen)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Für Absolvent:innen des FB05 gibt es nicht DAS klassische Berufsfeld oder DIE klassische Branche</a:t>
            </a:r>
          </a:p>
          <a:p>
            <a:r>
              <a:rPr lang="de-DE" dirty="0"/>
              <a:t>Quereinstiege sind eher die Regel als die Ausnahme</a:t>
            </a:r>
          </a:p>
          <a:p>
            <a:r>
              <a:rPr lang="de-DE" dirty="0"/>
              <a:t>Es kommt auf das individuelle Profil an</a:t>
            </a:r>
          </a:p>
          <a:p>
            <a:r>
              <a:rPr lang="de-DE" dirty="0"/>
              <a:t>Über das Studium hinaus müssen Kompetenzen und Fähigkeiten erworben werden, die euch für den Einstieg in den Beruf qualifizieren</a:t>
            </a:r>
          </a:p>
          <a:p>
            <a:r>
              <a:rPr lang="de-DE" dirty="0"/>
              <a:t>Für eine grobe Orientierung haben wir Interviews auf unserem Blog, oder in </a:t>
            </a:r>
            <a:r>
              <a:rPr lang="de-DE" dirty="0" smtClean="0"/>
              <a:t>unserem </a:t>
            </a:r>
            <a:r>
              <a:rPr lang="de-DE" dirty="0"/>
              <a:t>Handbuch zum Thema Beruf &amp; Praktikum</a:t>
            </a:r>
          </a:p>
          <a:p>
            <a:r>
              <a:rPr lang="de-DE" dirty="0" smtClean="0"/>
              <a:t>Ein </a:t>
            </a:r>
            <a:r>
              <a:rPr lang="de-DE" dirty="0"/>
              <a:t>Praktikum gilt in Bewerbungsverfahren als erste Berufserfahrung</a:t>
            </a:r>
          </a:p>
        </p:txBody>
      </p:sp>
    </p:spTree>
    <p:extLst>
      <p:ext uri="{BB962C8B-B14F-4D97-AF65-F5344CB8AC3E}">
        <p14:creationId xmlns:p14="http://schemas.microsoft.com/office/powerpoint/2010/main" val="369934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966</Words>
  <Application>Microsoft Office PowerPoint</Application>
  <PresentationFormat>Breitbild</PresentationFormat>
  <Paragraphs>136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</vt:lpstr>
      <vt:lpstr>Informationsveranstaltung Gesellschaftswissenschaften: Pflichtpraktikum &amp; Berufsperspektiven</vt:lpstr>
      <vt:lpstr>Praktikum und Beruf am FB05 </vt:lpstr>
      <vt:lpstr>Ablauf</vt:lpstr>
      <vt:lpstr>1. Pflichtpraktikum</vt:lpstr>
      <vt:lpstr>1. Pflichtpraktikum</vt:lpstr>
      <vt:lpstr>1. Pflichtpraktikum</vt:lpstr>
      <vt:lpstr>1. Pflichtpraktikum</vt:lpstr>
      <vt:lpstr>1. Pflichtpraktikum</vt:lpstr>
      <vt:lpstr>2. Berufsfelder (und Kompetenzen)</vt:lpstr>
      <vt:lpstr> 2. Berufsfelder </vt:lpstr>
      <vt:lpstr>2. Berufsfelder</vt:lpstr>
      <vt:lpstr>3. Kompetenzen aus dem Studium</vt:lpstr>
      <vt:lpstr>3. Kompetenzen aus dem Praktikum </vt:lpstr>
      <vt:lpstr>4. Beratungsstellen</vt:lpstr>
      <vt:lpstr>Links 1</vt:lpstr>
      <vt:lpstr>Links 2</vt:lpstr>
      <vt:lpstr>Praxisteil</vt:lpstr>
    </vt:vector>
  </TitlesOfParts>
  <Company>IT Servicezentrum Uni Kassel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Informationsveranstaltung Pflichtpraktikum FB05</dc:title>
  <dc:creator>Ann-Katrin Mauel</dc:creator>
  <cp:lastModifiedBy>Schöttner, Tanja</cp:lastModifiedBy>
  <cp:revision>70</cp:revision>
  <cp:lastPrinted>2023-01-23T07:42:57Z</cp:lastPrinted>
  <dcterms:created xsi:type="dcterms:W3CDTF">2020-11-04T19:39:00Z</dcterms:created>
  <dcterms:modified xsi:type="dcterms:W3CDTF">2023-01-23T07:48:23Z</dcterms:modified>
</cp:coreProperties>
</file>