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26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4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3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7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45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4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7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47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80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82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9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7AE8D-B9F5-43F4-8462-2ED6E4DEC2C8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E936-48C0-4328-B1D9-8775AEF39E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08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ekofeldtage@gvo-personal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EE6B44-B0D7-1453-D457-0C59837D8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1021"/>
            <a:ext cx="12192000" cy="6964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588632" y="33146"/>
            <a:ext cx="6516414" cy="848327"/>
          </a:xfrm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Öko-Feldtage 2023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4979100"/>
            <a:ext cx="12192000" cy="1878900"/>
          </a:xfrm>
          <a:solidFill>
            <a:schemeClr val="bg1"/>
          </a:solidFill>
        </p:spPr>
        <p:txBody>
          <a:bodyPr tIns="0">
            <a:noAutofit/>
          </a:bodyPr>
          <a:lstStyle/>
          <a:p>
            <a:pPr algn="l">
              <a:spcBef>
                <a:spcPts val="0"/>
              </a:spcBef>
            </a:pPr>
            <a:br>
              <a:rPr lang="de-DE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900" b="1" dirty="0">
                <a:cs typeface="Arial" panose="020B0604020202020204" pitchFamily="34" charset="0"/>
              </a:rPr>
              <a:t>Wann? </a:t>
            </a:r>
            <a:r>
              <a:rPr lang="de-DE" sz="2900" dirty="0">
                <a:cs typeface="Arial" panose="020B0604020202020204" pitchFamily="34" charset="0"/>
              </a:rPr>
              <a:t>Veranstaltungstage 14.-15. Juni 2023</a:t>
            </a:r>
          </a:p>
          <a:p>
            <a:pPr algn="l">
              <a:spcBef>
                <a:spcPts val="0"/>
              </a:spcBef>
            </a:pPr>
            <a:r>
              <a:rPr lang="de-DE" sz="2900" b="1" dirty="0">
                <a:cs typeface="Arial" panose="020B0604020202020204" pitchFamily="34" charset="0"/>
              </a:rPr>
              <a:t>Wo? </a:t>
            </a:r>
            <a:r>
              <a:rPr lang="de-DE" sz="2900" dirty="0">
                <a:cs typeface="Arial" panose="020B0604020202020204" pitchFamily="34" charset="0"/>
              </a:rPr>
              <a:t>Biohof Grieshaber &amp; Schmid, Ditzingen-Hirschlanden</a:t>
            </a:r>
            <a:b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Schild, draußen enthält.&#10;&#10;Automatisch generierte Beschreibung">
            <a:extLst>
              <a:ext uri="{FF2B5EF4-FFF2-40B4-BE49-F238E27FC236}">
                <a16:creationId xmlns:a16="http://schemas.microsoft.com/office/drawing/2014/main" id="{E2E4783F-283B-5EE1-8ADE-ABDEB2039B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92" y="-180128"/>
            <a:ext cx="2153507" cy="296439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3475DC-BA73-4AEC-8B24-96B71E0E58F3}"/>
              </a:ext>
            </a:extLst>
          </p:cNvPr>
          <p:cNvSpPr txBox="1"/>
          <p:nvPr/>
        </p:nvSpPr>
        <p:spPr>
          <a:xfrm>
            <a:off x="103401" y="6126008"/>
            <a:ext cx="5132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92D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https://oeko-feldtage.de/ </a:t>
            </a:r>
            <a:endParaRPr lang="de-DE" sz="3200" b="1" dirty="0">
              <a:solidFill>
                <a:srgbClr val="92D050"/>
              </a:solidFill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F45E91E-A7BC-CEA2-482A-4BCF206BB85C}"/>
              </a:ext>
            </a:extLst>
          </p:cNvPr>
          <p:cNvSpPr/>
          <p:nvPr/>
        </p:nvSpPr>
        <p:spPr>
          <a:xfrm>
            <a:off x="2866127" y="1812324"/>
            <a:ext cx="4739244" cy="215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/>
              <a:t>We</a:t>
            </a:r>
            <a:r>
              <a:rPr lang="de-DE" sz="4000" b="1" dirty="0"/>
              <a:t> </a:t>
            </a:r>
            <a:r>
              <a:rPr lang="de-DE" sz="4000" b="1" dirty="0" err="1"/>
              <a:t>want</a:t>
            </a:r>
            <a:r>
              <a:rPr lang="de-DE" sz="4000" b="1" dirty="0"/>
              <a:t> </a:t>
            </a:r>
            <a:r>
              <a:rPr lang="de-DE" sz="4000" b="1" dirty="0" err="1"/>
              <a:t>you</a:t>
            </a:r>
            <a:r>
              <a:rPr lang="de-DE" sz="4000" b="1" dirty="0"/>
              <a:t>! Hilfskräfte gesucht</a:t>
            </a:r>
          </a:p>
        </p:txBody>
      </p:sp>
    </p:spTree>
    <p:extLst>
      <p:ext uri="{BB962C8B-B14F-4D97-AF65-F5344CB8AC3E}">
        <p14:creationId xmlns:p14="http://schemas.microsoft.com/office/powerpoint/2010/main" val="30626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D68A4-2550-9FBB-2CDD-3D72FC8C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2" y="4615850"/>
            <a:ext cx="9763897" cy="1233016"/>
          </a:xfrm>
        </p:spPr>
        <p:txBody>
          <a:bodyPr>
            <a:normAutofit fontScale="90000"/>
          </a:bodyPr>
          <a:lstStyle/>
          <a:p>
            <a:r>
              <a:rPr lang="de-DE" sz="1800" dirty="0">
                <a:solidFill>
                  <a:schemeClr val="accent1"/>
                </a:solidFill>
                <a:latin typeface="+mn-lt"/>
              </a:rPr>
              <a:t>Bewerbungen mit Angaben zum Namen, Adresse und gewünschten Tages- /Schichteinsatz bitte an unseren Personaldienstleiter GVO mit folgender E-Mailadresse senden: </a:t>
            </a:r>
            <a:br>
              <a:rPr lang="de-DE" sz="1800" dirty="0">
                <a:solidFill>
                  <a:schemeClr val="accent1"/>
                </a:solidFill>
                <a:latin typeface="+mn-lt"/>
              </a:rPr>
            </a:br>
            <a:r>
              <a:rPr lang="de-DE" sz="1800" b="1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oekofeldtage@gvo-personal.de</a:t>
            </a:r>
            <a:br>
              <a:rPr lang="de-DE" sz="1800" b="1" dirty="0">
                <a:solidFill>
                  <a:schemeClr val="accent1"/>
                </a:solidFill>
                <a:latin typeface="+mn-lt"/>
              </a:rPr>
            </a:br>
            <a:br>
              <a:rPr lang="de-DE" sz="1800" b="1" dirty="0">
                <a:solidFill>
                  <a:schemeClr val="accent1"/>
                </a:solidFill>
                <a:latin typeface="+mn-lt"/>
              </a:rPr>
            </a:br>
            <a:r>
              <a:rPr lang="de-DE" sz="1800" dirty="0">
                <a:latin typeface="+mn-lt"/>
              </a:rPr>
              <a:t>Übernachtungsmöglichkeiten: Kostenloser Zeltplatz auf dem Gelände</a:t>
            </a:r>
          </a:p>
        </p:txBody>
      </p:sp>
      <p:pic>
        <p:nvPicPr>
          <p:cNvPr id="5" name="Inhaltsplatzhalter 4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707D6202-FC63-7484-BF0E-B950D0195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7"/>
          <a:stretch/>
        </p:blipFill>
        <p:spPr>
          <a:xfrm>
            <a:off x="451022" y="1828801"/>
            <a:ext cx="7475868" cy="251293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354626C-75ED-657E-E968-73624BC0B8A7}"/>
              </a:ext>
            </a:extLst>
          </p:cNvPr>
          <p:cNvSpPr txBox="1"/>
          <p:nvPr/>
        </p:nvSpPr>
        <p:spPr>
          <a:xfrm>
            <a:off x="584887" y="373415"/>
            <a:ext cx="755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Bewerbung und Kontakt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8FE424-74C9-D970-757F-98CBB7ACA75B}"/>
              </a:ext>
            </a:extLst>
          </p:cNvPr>
          <p:cNvSpPr txBox="1"/>
          <p:nvPr/>
        </p:nvSpPr>
        <p:spPr>
          <a:xfrm>
            <a:off x="545772" y="1459469"/>
            <a:ext cx="75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Parkplatz und Verkehr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A1F34B3-0BFE-1AE1-4DCA-86DD9C8D874F}"/>
              </a:ext>
            </a:extLst>
          </p:cNvPr>
          <p:cNvSpPr/>
          <p:nvPr/>
        </p:nvSpPr>
        <p:spPr>
          <a:xfrm>
            <a:off x="8272848" y="724929"/>
            <a:ext cx="2864709" cy="24136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JETZT </a:t>
            </a:r>
            <a:br>
              <a:rPr lang="de-DE" sz="2800" b="1" dirty="0"/>
            </a:br>
            <a:r>
              <a:rPr lang="de-DE" sz="2800" b="1" dirty="0"/>
              <a:t>BEWERBEN!</a:t>
            </a:r>
          </a:p>
        </p:txBody>
      </p:sp>
    </p:spTree>
    <p:extLst>
      <p:ext uri="{BB962C8B-B14F-4D97-AF65-F5344CB8AC3E}">
        <p14:creationId xmlns:p14="http://schemas.microsoft.com/office/powerpoint/2010/main" val="81742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Öko-Feldtage 2023</vt:lpstr>
      <vt:lpstr>Bewerbungen mit Angaben zum Namen, Adresse und gewünschten Tages- /Schichteinsatz bitte an unseren Personaldienstleiter GVO mit folgender E-Mailadresse senden:  oekofeldtage@gvo-personal.de  Übernachtungsmöglichkeiten: Kostenloser Zeltplatz auf dem Gelände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Öko-Feldtage 2022</dc:title>
  <dc:creator>Ann-Sofie Henryson</dc:creator>
  <cp:lastModifiedBy>Julia Bosch</cp:lastModifiedBy>
  <cp:revision>18</cp:revision>
  <dcterms:created xsi:type="dcterms:W3CDTF">2022-01-26T11:34:23Z</dcterms:created>
  <dcterms:modified xsi:type="dcterms:W3CDTF">2023-05-25T09:55:01Z</dcterms:modified>
</cp:coreProperties>
</file>