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0"/>
  </p:notesMasterIdLst>
  <p:handoutMasterIdLst>
    <p:handoutMasterId r:id="rId51"/>
  </p:handoutMasterIdLst>
  <p:sldIdLst>
    <p:sldId id="506" r:id="rId2"/>
    <p:sldId id="507" r:id="rId3"/>
    <p:sldId id="508" r:id="rId4"/>
    <p:sldId id="509" r:id="rId5"/>
    <p:sldId id="510" r:id="rId6"/>
    <p:sldId id="539" r:id="rId7"/>
    <p:sldId id="544" r:id="rId8"/>
    <p:sldId id="540" r:id="rId9"/>
    <p:sldId id="546" r:id="rId10"/>
    <p:sldId id="541" r:id="rId11"/>
    <p:sldId id="542" r:id="rId12"/>
    <p:sldId id="556" r:id="rId13"/>
    <p:sldId id="559" r:id="rId14"/>
    <p:sldId id="434" r:id="rId15"/>
    <p:sldId id="562" r:id="rId16"/>
    <p:sldId id="454" r:id="rId17"/>
    <p:sldId id="587" r:id="rId18"/>
    <p:sldId id="564" r:id="rId19"/>
    <p:sldId id="566" r:id="rId20"/>
    <p:sldId id="567" r:id="rId21"/>
    <p:sldId id="591" r:id="rId22"/>
    <p:sldId id="569" r:id="rId23"/>
    <p:sldId id="575" r:id="rId24"/>
    <p:sldId id="481" r:id="rId25"/>
    <p:sldId id="485" r:id="rId26"/>
    <p:sldId id="487" r:id="rId27"/>
    <p:sldId id="522" r:id="rId28"/>
    <p:sldId id="524" r:id="rId29"/>
    <p:sldId id="490" r:id="rId30"/>
    <p:sldId id="577" r:id="rId31"/>
    <p:sldId id="586" r:id="rId32"/>
    <p:sldId id="582" r:id="rId33"/>
    <p:sldId id="466" r:id="rId34"/>
    <p:sldId id="537" r:id="rId35"/>
    <p:sldId id="473" r:id="rId36"/>
    <p:sldId id="527" r:id="rId37"/>
    <p:sldId id="589" r:id="rId38"/>
    <p:sldId id="493" r:id="rId39"/>
    <p:sldId id="494" r:id="rId40"/>
    <p:sldId id="495" r:id="rId41"/>
    <p:sldId id="497" r:id="rId42"/>
    <p:sldId id="498" r:id="rId43"/>
    <p:sldId id="500" r:id="rId44"/>
    <p:sldId id="502" r:id="rId45"/>
    <p:sldId id="503" r:id="rId46"/>
    <p:sldId id="505" r:id="rId47"/>
    <p:sldId id="538" r:id="rId48"/>
    <p:sldId id="590" r:id="rId49"/>
  </p:sldIdLst>
  <p:sldSz cx="9144000" cy="6858000" type="screen4x3"/>
  <p:notesSz cx="9872663" cy="6797675"/>
  <p:defaultTextStyle>
    <a:defPPr>
      <a:defRPr lang="de-DE"/>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uke Priegnitz" initials="fp" lastIdx="4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00"/>
    <a:srgbClr val="3333CC"/>
    <a:srgbClr val="FF0066"/>
    <a:srgbClr val="00CCFF"/>
    <a:srgbClr val="FFFF99"/>
    <a:srgbClr val="BAE860"/>
    <a:srgbClr val="58B48D"/>
    <a:srgbClr val="FFFF66"/>
    <a:srgbClr val="5FB8B2"/>
    <a:srgbClr val="8C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4" autoAdjust="0"/>
    <p:restoredTop sz="89698" autoAdjust="0"/>
  </p:normalViewPr>
  <p:slideViewPr>
    <p:cSldViewPr>
      <p:cViewPr>
        <p:scale>
          <a:sx n="70" d="100"/>
          <a:sy n="70" d="100"/>
        </p:scale>
        <p:origin x="-2826" y="-828"/>
      </p:cViewPr>
      <p:guideLst>
        <p:guide orient="horz" pos="2160"/>
        <p:guide pos="2880"/>
      </p:guideLst>
    </p:cSldViewPr>
  </p:slideViewPr>
  <p:outlineViewPr>
    <p:cViewPr>
      <p:scale>
        <a:sx n="33" d="100"/>
        <a:sy n="33" d="100"/>
      </p:scale>
      <p:origin x="42" y="464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1800" y="-108"/>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52559-AB36-4C6A-A1AA-E37BC5557665}"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de-DE"/>
        </a:p>
      </dgm:t>
    </dgm:pt>
    <dgm:pt modelId="{6CEF4DE0-13EC-4C29-B755-50B6F5D822D3}">
      <dgm:prSet phldrT="[Text]" custT="1"/>
      <dgm:spPr/>
      <dgm:t>
        <a:bodyPr/>
        <a:lstStyle/>
        <a:p>
          <a:r>
            <a:rPr lang="de-DE" sz="4500" b="1" dirty="0" smtClean="0">
              <a:latin typeface="Calibri" pitchFamily="34" charset="0"/>
            </a:rPr>
            <a:t>Start</a:t>
          </a:r>
          <a:endParaRPr lang="de-DE" sz="4500" b="1" dirty="0">
            <a:latin typeface="Calibri" pitchFamily="34" charset="0"/>
          </a:endParaRPr>
        </a:p>
      </dgm:t>
    </dgm:pt>
    <dgm:pt modelId="{C5BE81BA-5304-457D-954F-2FBAB3D57F13}" type="parTrans" cxnId="{5786B23A-211C-491E-9384-AA09978BE9F1}">
      <dgm:prSet/>
      <dgm:spPr/>
      <dgm:t>
        <a:bodyPr/>
        <a:lstStyle/>
        <a:p>
          <a:endParaRPr lang="de-DE"/>
        </a:p>
      </dgm:t>
    </dgm:pt>
    <dgm:pt modelId="{B096C9C7-E8C3-4BB0-A8C2-DE9EF1115A8C}" type="sibTrans" cxnId="{5786B23A-211C-491E-9384-AA09978BE9F1}">
      <dgm:prSet/>
      <dgm:spPr/>
      <dgm:t>
        <a:bodyPr/>
        <a:lstStyle/>
        <a:p>
          <a:endParaRPr lang="de-DE" dirty="0"/>
        </a:p>
      </dgm:t>
    </dgm:pt>
    <dgm:pt modelId="{E1A9C475-3FF6-435E-8DC0-3BD03CC25C28}">
      <dgm:prSet phldrT="[Text]" custT="1"/>
      <dgm:spPr/>
      <dgm:t>
        <a:bodyPr/>
        <a:lstStyle/>
        <a:p>
          <a:r>
            <a:rPr lang="de-DE" sz="2400" b="1" smtClean="0">
              <a:latin typeface="Calibri" pitchFamily="34" charset="0"/>
            </a:rPr>
            <a:t>Lecture</a:t>
          </a:r>
          <a:endParaRPr lang="de-DE" sz="2400" b="1" dirty="0">
            <a:latin typeface="Calibri" pitchFamily="34" charset="0"/>
          </a:endParaRPr>
        </a:p>
      </dgm:t>
    </dgm:pt>
    <dgm:pt modelId="{2504ACFE-BFA4-41F5-9C3B-1E2F9A793E8D}" type="parTrans" cxnId="{25718166-0357-41CE-A7A8-97490B7077D9}">
      <dgm:prSet/>
      <dgm:spPr/>
      <dgm:t>
        <a:bodyPr/>
        <a:lstStyle/>
        <a:p>
          <a:endParaRPr lang="de-DE"/>
        </a:p>
      </dgm:t>
    </dgm:pt>
    <dgm:pt modelId="{BA9FAD48-535E-406C-963C-D9E4F6FD4BAF}" type="sibTrans" cxnId="{25718166-0357-41CE-A7A8-97490B7077D9}">
      <dgm:prSet/>
      <dgm:spPr/>
      <dgm:t>
        <a:bodyPr/>
        <a:lstStyle/>
        <a:p>
          <a:endParaRPr lang="de-DE" dirty="0"/>
        </a:p>
      </dgm:t>
    </dgm:pt>
    <dgm:pt modelId="{0DC3DCC6-4C3D-4863-9204-C9A8239DE738}">
      <dgm:prSet phldrT="[Text]" custT="1"/>
      <dgm:spPr/>
      <dgm:t>
        <a:bodyPr/>
        <a:lstStyle/>
        <a:p>
          <a:r>
            <a:rPr lang="de-DE" sz="2400" b="1" smtClean="0">
              <a:latin typeface="Calibri" pitchFamily="34" charset="0"/>
            </a:rPr>
            <a:t>Seminar</a:t>
          </a:r>
          <a:endParaRPr lang="de-DE" sz="2400" b="1" dirty="0">
            <a:latin typeface="Calibri" pitchFamily="34" charset="0"/>
          </a:endParaRPr>
        </a:p>
      </dgm:t>
    </dgm:pt>
    <dgm:pt modelId="{A0FF0F96-6FDE-43C1-B1D8-6A72882052CF}" type="parTrans" cxnId="{A26788CE-D7A9-40EC-BC5F-18F706A0E73F}">
      <dgm:prSet/>
      <dgm:spPr/>
      <dgm:t>
        <a:bodyPr/>
        <a:lstStyle/>
        <a:p>
          <a:endParaRPr lang="de-DE"/>
        </a:p>
      </dgm:t>
    </dgm:pt>
    <dgm:pt modelId="{697B1885-A882-4ABB-A494-B4D9F5D0FF73}" type="sibTrans" cxnId="{A26788CE-D7A9-40EC-BC5F-18F706A0E73F}">
      <dgm:prSet/>
      <dgm:spPr/>
      <dgm:t>
        <a:bodyPr/>
        <a:lstStyle/>
        <a:p>
          <a:endParaRPr lang="de-DE" dirty="0"/>
        </a:p>
      </dgm:t>
    </dgm:pt>
    <dgm:pt modelId="{E7F9B56D-02FD-469E-A965-10E63E339C1C}">
      <dgm:prSet phldrT="[Text]" custT="1"/>
      <dgm:spPr/>
      <dgm:t>
        <a:bodyPr/>
        <a:lstStyle/>
        <a:p>
          <a:r>
            <a:rPr lang="de-DE" sz="2200" b="1" dirty="0" smtClean="0">
              <a:latin typeface="Calibri" pitchFamily="34" charset="0"/>
            </a:rPr>
            <a:t>Discussion</a:t>
          </a:r>
          <a:endParaRPr lang="de-DE" sz="2200" b="1" dirty="0">
            <a:latin typeface="Calibri" pitchFamily="34" charset="0"/>
          </a:endParaRPr>
        </a:p>
      </dgm:t>
    </dgm:pt>
    <dgm:pt modelId="{13146D65-5C4A-44A9-A75F-F7897FB3FD65}" type="parTrans" cxnId="{05296E09-0429-45B1-9E78-607F3D3E9CB8}">
      <dgm:prSet/>
      <dgm:spPr/>
      <dgm:t>
        <a:bodyPr/>
        <a:lstStyle/>
        <a:p>
          <a:endParaRPr lang="de-DE"/>
        </a:p>
      </dgm:t>
    </dgm:pt>
    <dgm:pt modelId="{05A4601A-409F-4E7E-A1D1-E37A425FE591}" type="sibTrans" cxnId="{05296E09-0429-45B1-9E78-607F3D3E9CB8}">
      <dgm:prSet/>
      <dgm:spPr/>
      <dgm:t>
        <a:bodyPr/>
        <a:lstStyle/>
        <a:p>
          <a:endParaRPr lang="de-DE" dirty="0"/>
        </a:p>
      </dgm:t>
    </dgm:pt>
    <dgm:pt modelId="{9C67941A-42A6-43D2-9519-B64D890342BA}">
      <dgm:prSet phldrT="[Text]" custT="1"/>
      <dgm:spPr/>
      <dgm:t>
        <a:bodyPr/>
        <a:lstStyle/>
        <a:p>
          <a:r>
            <a:rPr lang="de-DE" sz="2200" b="1" dirty="0" smtClean="0">
              <a:latin typeface="Calibri" pitchFamily="34" charset="0"/>
            </a:rPr>
            <a:t>Group Work</a:t>
          </a:r>
          <a:endParaRPr lang="de-DE" sz="2200" b="1" dirty="0" smtClean="0">
            <a:latin typeface="Calibri" pitchFamily="34" charset="0"/>
          </a:endParaRPr>
        </a:p>
      </dgm:t>
    </dgm:pt>
    <dgm:pt modelId="{E5622EE9-A28D-46A1-990F-9A3E64784778}" type="parTrans" cxnId="{C771B310-65DE-40A7-970F-26ED6D6A9240}">
      <dgm:prSet/>
      <dgm:spPr/>
      <dgm:t>
        <a:bodyPr/>
        <a:lstStyle/>
        <a:p>
          <a:endParaRPr lang="de-DE"/>
        </a:p>
      </dgm:t>
    </dgm:pt>
    <dgm:pt modelId="{A8E7E194-804D-45E1-88CB-F246055DCDF9}" type="sibTrans" cxnId="{C771B310-65DE-40A7-970F-26ED6D6A9240}">
      <dgm:prSet/>
      <dgm:spPr/>
      <dgm:t>
        <a:bodyPr/>
        <a:lstStyle/>
        <a:p>
          <a:endParaRPr lang="de-DE" dirty="0"/>
        </a:p>
      </dgm:t>
    </dgm:pt>
    <dgm:pt modelId="{84FC48FB-C569-40CD-8117-FE4D4FB224EC}">
      <dgm:prSet phldrT="[Text]" custT="1"/>
      <dgm:spPr/>
      <dgm:t>
        <a:bodyPr/>
        <a:lstStyle/>
        <a:p>
          <a:r>
            <a:rPr lang="en-US" sz="2200" b="1" noProof="0" dirty="0" smtClean="0">
              <a:latin typeface="Calibri" pitchFamily="34" charset="0"/>
            </a:rPr>
            <a:t>Written Exam</a:t>
          </a:r>
        </a:p>
      </dgm:t>
    </dgm:pt>
    <dgm:pt modelId="{372B08D6-B94C-4CC2-BA18-C407B12B982C}" type="parTrans" cxnId="{7BA3AA45-D771-4DE8-875D-62AA5DE21C49}">
      <dgm:prSet/>
      <dgm:spPr/>
      <dgm:t>
        <a:bodyPr/>
        <a:lstStyle/>
        <a:p>
          <a:endParaRPr lang="de-DE"/>
        </a:p>
      </dgm:t>
    </dgm:pt>
    <dgm:pt modelId="{B4CCDF98-83E4-45F0-8787-CD4870EE9D3C}" type="sibTrans" cxnId="{7BA3AA45-D771-4DE8-875D-62AA5DE21C49}">
      <dgm:prSet/>
      <dgm:spPr/>
      <dgm:t>
        <a:bodyPr/>
        <a:lstStyle/>
        <a:p>
          <a:endParaRPr lang="de-DE" dirty="0"/>
        </a:p>
      </dgm:t>
    </dgm:pt>
    <dgm:pt modelId="{008187AB-FBCF-4831-806A-9392B6371F73}">
      <dgm:prSet phldrT="[Text]" custT="1"/>
      <dgm:spPr/>
      <dgm:t>
        <a:bodyPr/>
        <a:lstStyle/>
        <a:p>
          <a:r>
            <a:rPr lang="en-US" sz="2200" b="1" noProof="0" dirty="0" smtClean="0">
              <a:latin typeface="Calibri" pitchFamily="34" charset="0"/>
            </a:rPr>
            <a:t>Term Paper</a:t>
          </a:r>
        </a:p>
      </dgm:t>
    </dgm:pt>
    <dgm:pt modelId="{21DF67CB-4917-40DC-BB58-DC606CEEC55C}" type="parTrans" cxnId="{D975EE3F-8EFC-4338-9EE0-BC640A7C9AE1}">
      <dgm:prSet/>
      <dgm:spPr/>
      <dgm:t>
        <a:bodyPr/>
        <a:lstStyle/>
        <a:p>
          <a:endParaRPr lang="de-DE"/>
        </a:p>
      </dgm:t>
    </dgm:pt>
    <dgm:pt modelId="{E213EDA2-8283-4695-B212-53D71EB67ACB}" type="sibTrans" cxnId="{D975EE3F-8EFC-4338-9EE0-BC640A7C9AE1}">
      <dgm:prSet/>
      <dgm:spPr/>
      <dgm:t>
        <a:bodyPr/>
        <a:lstStyle/>
        <a:p>
          <a:endParaRPr lang="de-DE" dirty="0"/>
        </a:p>
      </dgm:t>
    </dgm:pt>
    <dgm:pt modelId="{50A7B3F6-E389-4FCE-89E7-07866B38A5E3}">
      <dgm:prSet phldrT="[Text]"/>
      <dgm:spPr/>
      <dgm:t>
        <a:bodyPr/>
        <a:lstStyle/>
        <a:p>
          <a:r>
            <a:rPr lang="de-DE" b="1" dirty="0" smtClean="0">
              <a:latin typeface="Calibri" pitchFamily="34" charset="0"/>
            </a:rPr>
            <a:t>End</a:t>
          </a:r>
        </a:p>
      </dgm:t>
    </dgm:pt>
    <dgm:pt modelId="{405A1833-1127-45B4-94C6-3FCC715BF4B6}" type="parTrans" cxnId="{4B55756C-5705-4CA5-BB07-F9FA6EAC7B19}">
      <dgm:prSet/>
      <dgm:spPr/>
      <dgm:t>
        <a:bodyPr/>
        <a:lstStyle/>
        <a:p>
          <a:endParaRPr lang="de-DE"/>
        </a:p>
      </dgm:t>
    </dgm:pt>
    <dgm:pt modelId="{38DF8576-2743-4077-8B96-21D5F9B9BCBF}" type="sibTrans" cxnId="{4B55756C-5705-4CA5-BB07-F9FA6EAC7B19}">
      <dgm:prSet/>
      <dgm:spPr/>
      <dgm:t>
        <a:bodyPr/>
        <a:lstStyle/>
        <a:p>
          <a:endParaRPr lang="de-DE"/>
        </a:p>
      </dgm:t>
    </dgm:pt>
    <dgm:pt modelId="{0246DC22-89EC-4A29-B702-4A1C732163CB}">
      <dgm:prSet phldrT="[Text]" custT="1"/>
      <dgm:spPr/>
      <dgm:t>
        <a:bodyPr/>
        <a:lstStyle/>
        <a:p>
          <a:r>
            <a:rPr lang="de-DE" sz="2200" b="1" smtClean="0">
              <a:latin typeface="Calibri" pitchFamily="34" charset="0"/>
            </a:rPr>
            <a:t>Presentation</a:t>
          </a:r>
          <a:endParaRPr lang="de-DE" sz="2200" b="1" dirty="0" smtClean="0">
            <a:latin typeface="Calibri" pitchFamily="34" charset="0"/>
          </a:endParaRPr>
        </a:p>
      </dgm:t>
    </dgm:pt>
    <dgm:pt modelId="{E54A2260-8313-4519-82C2-59121C20ED2B}" type="parTrans" cxnId="{0430A12B-4648-4095-9AF4-B145E73722FB}">
      <dgm:prSet/>
      <dgm:spPr/>
      <dgm:t>
        <a:bodyPr/>
        <a:lstStyle/>
        <a:p>
          <a:endParaRPr lang="de-DE"/>
        </a:p>
      </dgm:t>
    </dgm:pt>
    <dgm:pt modelId="{C2E33351-C97C-463D-99E3-45DA378C9DA6}" type="sibTrans" cxnId="{0430A12B-4648-4095-9AF4-B145E73722FB}">
      <dgm:prSet/>
      <dgm:spPr/>
      <dgm:t>
        <a:bodyPr/>
        <a:lstStyle/>
        <a:p>
          <a:endParaRPr lang="de-DE" dirty="0"/>
        </a:p>
      </dgm:t>
    </dgm:pt>
    <dgm:pt modelId="{3CE6D53F-884F-46E1-B21B-A3ADFD03A053}" type="pres">
      <dgm:prSet presAssocID="{F4552559-AB36-4C6A-A1AA-E37BC5557665}" presName="diagram" presStyleCnt="0">
        <dgm:presLayoutVars>
          <dgm:dir/>
          <dgm:resizeHandles val="exact"/>
        </dgm:presLayoutVars>
      </dgm:prSet>
      <dgm:spPr/>
      <dgm:t>
        <a:bodyPr/>
        <a:lstStyle/>
        <a:p>
          <a:endParaRPr lang="de-DE"/>
        </a:p>
      </dgm:t>
    </dgm:pt>
    <dgm:pt modelId="{1747F42D-3466-4945-A40A-F0C06FF37BB4}" type="pres">
      <dgm:prSet presAssocID="{6CEF4DE0-13EC-4C29-B755-50B6F5D822D3}" presName="node" presStyleLbl="node1" presStyleIdx="0" presStyleCnt="9">
        <dgm:presLayoutVars>
          <dgm:bulletEnabled val="1"/>
        </dgm:presLayoutVars>
      </dgm:prSet>
      <dgm:spPr/>
      <dgm:t>
        <a:bodyPr/>
        <a:lstStyle/>
        <a:p>
          <a:endParaRPr lang="de-DE"/>
        </a:p>
      </dgm:t>
    </dgm:pt>
    <dgm:pt modelId="{0DC56956-AC80-41D0-8842-A28D11BB56E8}" type="pres">
      <dgm:prSet presAssocID="{B096C9C7-E8C3-4BB0-A8C2-DE9EF1115A8C}" presName="sibTrans" presStyleLbl="sibTrans2D1" presStyleIdx="0" presStyleCnt="8"/>
      <dgm:spPr/>
      <dgm:t>
        <a:bodyPr/>
        <a:lstStyle/>
        <a:p>
          <a:endParaRPr lang="de-DE"/>
        </a:p>
      </dgm:t>
    </dgm:pt>
    <dgm:pt modelId="{3E05F0E1-E2C7-4D0A-B3D5-0FBEB760481C}" type="pres">
      <dgm:prSet presAssocID="{B096C9C7-E8C3-4BB0-A8C2-DE9EF1115A8C}" presName="connectorText" presStyleLbl="sibTrans2D1" presStyleIdx="0" presStyleCnt="8"/>
      <dgm:spPr/>
      <dgm:t>
        <a:bodyPr/>
        <a:lstStyle/>
        <a:p>
          <a:endParaRPr lang="de-DE"/>
        </a:p>
      </dgm:t>
    </dgm:pt>
    <dgm:pt modelId="{23A8334B-60C1-4474-A6EC-EB602EB32993}" type="pres">
      <dgm:prSet presAssocID="{E1A9C475-3FF6-435E-8DC0-3BD03CC25C28}" presName="node" presStyleLbl="node1" presStyleIdx="1" presStyleCnt="9">
        <dgm:presLayoutVars>
          <dgm:bulletEnabled val="1"/>
        </dgm:presLayoutVars>
      </dgm:prSet>
      <dgm:spPr/>
      <dgm:t>
        <a:bodyPr/>
        <a:lstStyle/>
        <a:p>
          <a:endParaRPr lang="de-DE"/>
        </a:p>
      </dgm:t>
    </dgm:pt>
    <dgm:pt modelId="{6D79F56F-6DD2-4DE5-B687-B77D6795BC12}" type="pres">
      <dgm:prSet presAssocID="{BA9FAD48-535E-406C-963C-D9E4F6FD4BAF}" presName="sibTrans" presStyleLbl="sibTrans2D1" presStyleIdx="1" presStyleCnt="8"/>
      <dgm:spPr/>
      <dgm:t>
        <a:bodyPr/>
        <a:lstStyle/>
        <a:p>
          <a:endParaRPr lang="de-DE"/>
        </a:p>
      </dgm:t>
    </dgm:pt>
    <dgm:pt modelId="{025D449B-1CBF-42DA-BF3D-9F1085CDC4D0}" type="pres">
      <dgm:prSet presAssocID="{BA9FAD48-535E-406C-963C-D9E4F6FD4BAF}" presName="connectorText" presStyleLbl="sibTrans2D1" presStyleIdx="1" presStyleCnt="8"/>
      <dgm:spPr/>
      <dgm:t>
        <a:bodyPr/>
        <a:lstStyle/>
        <a:p>
          <a:endParaRPr lang="de-DE"/>
        </a:p>
      </dgm:t>
    </dgm:pt>
    <dgm:pt modelId="{5521EE26-EBC1-4C7D-8D75-237CFFC2E894}" type="pres">
      <dgm:prSet presAssocID="{0DC3DCC6-4C3D-4863-9204-C9A8239DE738}" presName="node" presStyleLbl="node1" presStyleIdx="2" presStyleCnt="9">
        <dgm:presLayoutVars>
          <dgm:bulletEnabled val="1"/>
        </dgm:presLayoutVars>
      </dgm:prSet>
      <dgm:spPr/>
      <dgm:t>
        <a:bodyPr/>
        <a:lstStyle/>
        <a:p>
          <a:endParaRPr lang="de-DE"/>
        </a:p>
      </dgm:t>
    </dgm:pt>
    <dgm:pt modelId="{B207EE78-FE69-49BD-9079-FF4258A5E5A2}" type="pres">
      <dgm:prSet presAssocID="{697B1885-A882-4ABB-A494-B4D9F5D0FF73}" presName="sibTrans" presStyleLbl="sibTrans2D1" presStyleIdx="2" presStyleCnt="8"/>
      <dgm:spPr/>
      <dgm:t>
        <a:bodyPr/>
        <a:lstStyle/>
        <a:p>
          <a:endParaRPr lang="de-DE"/>
        </a:p>
      </dgm:t>
    </dgm:pt>
    <dgm:pt modelId="{67615AAA-4917-41B0-A70D-A4E56585C234}" type="pres">
      <dgm:prSet presAssocID="{697B1885-A882-4ABB-A494-B4D9F5D0FF73}" presName="connectorText" presStyleLbl="sibTrans2D1" presStyleIdx="2" presStyleCnt="8"/>
      <dgm:spPr/>
      <dgm:t>
        <a:bodyPr/>
        <a:lstStyle/>
        <a:p>
          <a:endParaRPr lang="de-DE"/>
        </a:p>
      </dgm:t>
    </dgm:pt>
    <dgm:pt modelId="{2B3EAA59-A8CA-4AB6-B4B7-148E92C875A1}" type="pres">
      <dgm:prSet presAssocID="{E7F9B56D-02FD-469E-A965-10E63E339C1C}" presName="node" presStyleLbl="node1" presStyleIdx="3" presStyleCnt="9">
        <dgm:presLayoutVars>
          <dgm:bulletEnabled val="1"/>
        </dgm:presLayoutVars>
      </dgm:prSet>
      <dgm:spPr/>
      <dgm:t>
        <a:bodyPr/>
        <a:lstStyle/>
        <a:p>
          <a:endParaRPr lang="de-DE"/>
        </a:p>
      </dgm:t>
    </dgm:pt>
    <dgm:pt modelId="{A77FEFFC-0BAF-4AA8-AC7A-144713B0C1D5}" type="pres">
      <dgm:prSet presAssocID="{05A4601A-409F-4E7E-A1D1-E37A425FE591}" presName="sibTrans" presStyleLbl="sibTrans2D1" presStyleIdx="3" presStyleCnt="8"/>
      <dgm:spPr/>
      <dgm:t>
        <a:bodyPr/>
        <a:lstStyle/>
        <a:p>
          <a:endParaRPr lang="de-DE"/>
        </a:p>
      </dgm:t>
    </dgm:pt>
    <dgm:pt modelId="{9B8B9B65-F335-4959-B6E3-C82D461F39E8}" type="pres">
      <dgm:prSet presAssocID="{05A4601A-409F-4E7E-A1D1-E37A425FE591}" presName="connectorText" presStyleLbl="sibTrans2D1" presStyleIdx="3" presStyleCnt="8"/>
      <dgm:spPr/>
      <dgm:t>
        <a:bodyPr/>
        <a:lstStyle/>
        <a:p>
          <a:endParaRPr lang="de-DE"/>
        </a:p>
      </dgm:t>
    </dgm:pt>
    <dgm:pt modelId="{D32CAEE3-C6F5-4B77-89A0-0DEC5635BB6B}" type="pres">
      <dgm:prSet presAssocID="{9C67941A-42A6-43D2-9519-B64D890342BA}" presName="node" presStyleLbl="node1" presStyleIdx="4" presStyleCnt="9">
        <dgm:presLayoutVars>
          <dgm:bulletEnabled val="1"/>
        </dgm:presLayoutVars>
      </dgm:prSet>
      <dgm:spPr/>
      <dgm:t>
        <a:bodyPr/>
        <a:lstStyle/>
        <a:p>
          <a:endParaRPr lang="de-DE"/>
        </a:p>
      </dgm:t>
    </dgm:pt>
    <dgm:pt modelId="{83AEA171-BF79-4118-AED1-1597ECF15DC7}" type="pres">
      <dgm:prSet presAssocID="{A8E7E194-804D-45E1-88CB-F246055DCDF9}" presName="sibTrans" presStyleLbl="sibTrans2D1" presStyleIdx="4" presStyleCnt="8"/>
      <dgm:spPr/>
      <dgm:t>
        <a:bodyPr/>
        <a:lstStyle/>
        <a:p>
          <a:endParaRPr lang="de-DE"/>
        </a:p>
      </dgm:t>
    </dgm:pt>
    <dgm:pt modelId="{88DF0EC0-1C06-4CAF-8651-7B129535B4AD}" type="pres">
      <dgm:prSet presAssocID="{A8E7E194-804D-45E1-88CB-F246055DCDF9}" presName="connectorText" presStyleLbl="sibTrans2D1" presStyleIdx="4" presStyleCnt="8"/>
      <dgm:spPr/>
      <dgm:t>
        <a:bodyPr/>
        <a:lstStyle/>
        <a:p>
          <a:endParaRPr lang="de-DE"/>
        </a:p>
      </dgm:t>
    </dgm:pt>
    <dgm:pt modelId="{4328F05F-D609-4F34-A43D-54DAC0DE439B}" type="pres">
      <dgm:prSet presAssocID="{0246DC22-89EC-4A29-B702-4A1C732163CB}" presName="node" presStyleLbl="node1" presStyleIdx="5" presStyleCnt="9">
        <dgm:presLayoutVars>
          <dgm:bulletEnabled val="1"/>
        </dgm:presLayoutVars>
      </dgm:prSet>
      <dgm:spPr/>
      <dgm:t>
        <a:bodyPr/>
        <a:lstStyle/>
        <a:p>
          <a:endParaRPr lang="de-DE"/>
        </a:p>
      </dgm:t>
    </dgm:pt>
    <dgm:pt modelId="{255C04DF-0551-488F-8332-181EC0657374}" type="pres">
      <dgm:prSet presAssocID="{C2E33351-C97C-463D-99E3-45DA378C9DA6}" presName="sibTrans" presStyleLbl="sibTrans2D1" presStyleIdx="5" presStyleCnt="8"/>
      <dgm:spPr/>
      <dgm:t>
        <a:bodyPr/>
        <a:lstStyle/>
        <a:p>
          <a:endParaRPr lang="de-DE"/>
        </a:p>
      </dgm:t>
    </dgm:pt>
    <dgm:pt modelId="{625D4492-421A-4D92-B145-C3A18409004E}" type="pres">
      <dgm:prSet presAssocID="{C2E33351-C97C-463D-99E3-45DA378C9DA6}" presName="connectorText" presStyleLbl="sibTrans2D1" presStyleIdx="5" presStyleCnt="8"/>
      <dgm:spPr/>
      <dgm:t>
        <a:bodyPr/>
        <a:lstStyle/>
        <a:p>
          <a:endParaRPr lang="de-DE"/>
        </a:p>
      </dgm:t>
    </dgm:pt>
    <dgm:pt modelId="{61C5644C-59DA-436B-B2A4-A756BE494FC2}" type="pres">
      <dgm:prSet presAssocID="{84FC48FB-C569-40CD-8117-FE4D4FB224EC}" presName="node" presStyleLbl="node1" presStyleIdx="6" presStyleCnt="9">
        <dgm:presLayoutVars>
          <dgm:bulletEnabled val="1"/>
        </dgm:presLayoutVars>
      </dgm:prSet>
      <dgm:spPr/>
      <dgm:t>
        <a:bodyPr/>
        <a:lstStyle/>
        <a:p>
          <a:endParaRPr lang="de-DE"/>
        </a:p>
      </dgm:t>
    </dgm:pt>
    <dgm:pt modelId="{ED567C55-0ECA-4CB6-B36A-F17E8CAEED9E}" type="pres">
      <dgm:prSet presAssocID="{B4CCDF98-83E4-45F0-8787-CD4870EE9D3C}" presName="sibTrans" presStyleLbl="sibTrans2D1" presStyleIdx="6" presStyleCnt="8"/>
      <dgm:spPr/>
      <dgm:t>
        <a:bodyPr/>
        <a:lstStyle/>
        <a:p>
          <a:endParaRPr lang="de-DE"/>
        </a:p>
      </dgm:t>
    </dgm:pt>
    <dgm:pt modelId="{AACF012C-D0C4-4C36-BA06-9EB161BB6093}" type="pres">
      <dgm:prSet presAssocID="{B4CCDF98-83E4-45F0-8787-CD4870EE9D3C}" presName="connectorText" presStyleLbl="sibTrans2D1" presStyleIdx="6" presStyleCnt="8"/>
      <dgm:spPr/>
      <dgm:t>
        <a:bodyPr/>
        <a:lstStyle/>
        <a:p>
          <a:endParaRPr lang="de-DE"/>
        </a:p>
      </dgm:t>
    </dgm:pt>
    <dgm:pt modelId="{22AD25AF-2E4E-4021-A674-497BC8C8D203}" type="pres">
      <dgm:prSet presAssocID="{008187AB-FBCF-4831-806A-9392B6371F73}" presName="node" presStyleLbl="node1" presStyleIdx="7" presStyleCnt="9">
        <dgm:presLayoutVars>
          <dgm:bulletEnabled val="1"/>
        </dgm:presLayoutVars>
      </dgm:prSet>
      <dgm:spPr/>
      <dgm:t>
        <a:bodyPr/>
        <a:lstStyle/>
        <a:p>
          <a:endParaRPr lang="de-DE"/>
        </a:p>
      </dgm:t>
    </dgm:pt>
    <dgm:pt modelId="{88D68182-13A2-4215-8012-ED40EFB2D583}" type="pres">
      <dgm:prSet presAssocID="{E213EDA2-8283-4695-B212-53D71EB67ACB}" presName="sibTrans" presStyleLbl="sibTrans2D1" presStyleIdx="7" presStyleCnt="8"/>
      <dgm:spPr/>
      <dgm:t>
        <a:bodyPr/>
        <a:lstStyle/>
        <a:p>
          <a:endParaRPr lang="de-DE"/>
        </a:p>
      </dgm:t>
    </dgm:pt>
    <dgm:pt modelId="{1236D3F2-44AC-443C-8361-B325F05DC0ED}" type="pres">
      <dgm:prSet presAssocID="{E213EDA2-8283-4695-B212-53D71EB67ACB}" presName="connectorText" presStyleLbl="sibTrans2D1" presStyleIdx="7" presStyleCnt="8"/>
      <dgm:spPr/>
      <dgm:t>
        <a:bodyPr/>
        <a:lstStyle/>
        <a:p>
          <a:endParaRPr lang="de-DE"/>
        </a:p>
      </dgm:t>
    </dgm:pt>
    <dgm:pt modelId="{289ECFE7-7624-49DE-8400-65CFCDB70B53}" type="pres">
      <dgm:prSet presAssocID="{50A7B3F6-E389-4FCE-89E7-07866B38A5E3}" presName="node" presStyleLbl="node1" presStyleIdx="8" presStyleCnt="9">
        <dgm:presLayoutVars>
          <dgm:bulletEnabled val="1"/>
        </dgm:presLayoutVars>
      </dgm:prSet>
      <dgm:spPr/>
      <dgm:t>
        <a:bodyPr/>
        <a:lstStyle/>
        <a:p>
          <a:endParaRPr lang="de-DE"/>
        </a:p>
      </dgm:t>
    </dgm:pt>
  </dgm:ptLst>
  <dgm:cxnLst>
    <dgm:cxn modelId="{153CE577-1F0A-4B38-B9E8-A930FD36F735}" type="presOf" srcId="{05A4601A-409F-4E7E-A1D1-E37A425FE591}" destId="{A77FEFFC-0BAF-4AA8-AC7A-144713B0C1D5}" srcOrd="0" destOrd="0" presId="urn:microsoft.com/office/officeart/2005/8/layout/process5"/>
    <dgm:cxn modelId="{05296E09-0429-45B1-9E78-607F3D3E9CB8}" srcId="{F4552559-AB36-4C6A-A1AA-E37BC5557665}" destId="{E7F9B56D-02FD-469E-A965-10E63E339C1C}" srcOrd="3" destOrd="0" parTransId="{13146D65-5C4A-44A9-A75F-F7897FB3FD65}" sibTransId="{05A4601A-409F-4E7E-A1D1-E37A425FE591}"/>
    <dgm:cxn modelId="{0C37D984-4076-4814-A7B2-516B65C40C0B}" type="presOf" srcId="{0246DC22-89EC-4A29-B702-4A1C732163CB}" destId="{4328F05F-D609-4F34-A43D-54DAC0DE439B}" srcOrd="0" destOrd="0" presId="urn:microsoft.com/office/officeart/2005/8/layout/process5"/>
    <dgm:cxn modelId="{3A588C2C-F392-45E9-B0B5-95DE3F123B7E}" type="presOf" srcId="{A8E7E194-804D-45E1-88CB-F246055DCDF9}" destId="{88DF0EC0-1C06-4CAF-8651-7B129535B4AD}" srcOrd="1" destOrd="0" presId="urn:microsoft.com/office/officeart/2005/8/layout/process5"/>
    <dgm:cxn modelId="{EE1E2D1D-8972-4FD0-A0F9-A84769E026BE}" type="presOf" srcId="{BA9FAD48-535E-406C-963C-D9E4F6FD4BAF}" destId="{025D449B-1CBF-42DA-BF3D-9F1085CDC4D0}" srcOrd="1" destOrd="0" presId="urn:microsoft.com/office/officeart/2005/8/layout/process5"/>
    <dgm:cxn modelId="{25718166-0357-41CE-A7A8-97490B7077D9}" srcId="{F4552559-AB36-4C6A-A1AA-E37BC5557665}" destId="{E1A9C475-3FF6-435E-8DC0-3BD03CC25C28}" srcOrd="1" destOrd="0" parTransId="{2504ACFE-BFA4-41F5-9C3B-1E2F9A793E8D}" sibTransId="{BA9FAD48-535E-406C-963C-D9E4F6FD4BAF}"/>
    <dgm:cxn modelId="{4B382E74-D5A7-4846-B6C8-01834DDDC11B}" type="presOf" srcId="{A8E7E194-804D-45E1-88CB-F246055DCDF9}" destId="{83AEA171-BF79-4118-AED1-1597ECF15DC7}" srcOrd="0" destOrd="0" presId="urn:microsoft.com/office/officeart/2005/8/layout/process5"/>
    <dgm:cxn modelId="{557E4D9A-4C88-4D01-8FC0-0C4A32882BD4}" type="presOf" srcId="{E1A9C475-3FF6-435E-8DC0-3BD03CC25C28}" destId="{23A8334B-60C1-4474-A6EC-EB602EB32993}" srcOrd="0" destOrd="0" presId="urn:microsoft.com/office/officeart/2005/8/layout/process5"/>
    <dgm:cxn modelId="{E4B1DFA9-4E75-44E7-A1D4-2DCB8160C4C9}" type="presOf" srcId="{B4CCDF98-83E4-45F0-8787-CD4870EE9D3C}" destId="{AACF012C-D0C4-4C36-BA06-9EB161BB6093}" srcOrd="1" destOrd="0" presId="urn:microsoft.com/office/officeart/2005/8/layout/process5"/>
    <dgm:cxn modelId="{64C74DF1-4C0C-43C8-944F-3A8295026A30}" type="presOf" srcId="{E213EDA2-8283-4695-B212-53D71EB67ACB}" destId="{1236D3F2-44AC-443C-8361-B325F05DC0ED}" srcOrd="1" destOrd="0" presId="urn:microsoft.com/office/officeart/2005/8/layout/process5"/>
    <dgm:cxn modelId="{D975EE3F-8EFC-4338-9EE0-BC640A7C9AE1}" srcId="{F4552559-AB36-4C6A-A1AA-E37BC5557665}" destId="{008187AB-FBCF-4831-806A-9392B6371F73}" srcOrd="7" destOrd="0" parTransId="{21DF67CB-4917-40DC-BB58-DC606CEEC55C}" sibTransId="{E213EDA2-8283-4695-B212-53D71EB67ACB}"/>
    <dgm:cxn modelId="{037E736A-02EB-4207-8F16-50C24E9F9AE4}" type="presOf" srcId="{50A7B3F6-E389-4FCE-89E7-07866B38A5E3}" destId="{289ECFE7-7624-49DE-8400-65CFCDB70B53}" srcOrd="0" destOrd="0" presId="urn:microsoft.com/office/officeart/2005/8/layout/process5"/>
    <dgm:cxn modelId="{414C1C3B-C9AA-4954-ABA1-8614FC3DF91C}" type="presOf" srcId="{B4CCDF98-83E4-45F0-8787-CD4870EE9D3C}" destId="{ED567C55-0ECA-4CB6-B36A-F17E8CAEED9E}" srcOrd="0" destOrd="0" presId="urn:microsoft.com/office/officeart/2005/8/layout/process5"/>
    <dgm:cxn modelId="{61D2657A-FB15-4EED-85B0-EDDFC1345C89}" type="presOf" srcId="{05A4601A-409F-4E7E-A1D1-E37A425FE591}" destId="{9B8B9B65-F335-4959-B6E3-C82D461F39E8}" srcOrd="1" destOrd="0" presId="urn:microsoft.com/office/officeart/2005/8/layout/process5"/>
    <dgm:cxn modelId="{A26788CE-D7A9-40EC-BC5F-18F706A0E73F}" srcId="{F4552559-AB36-4C6A-A1AA-E37BC5557665}" destId="{0DC3DCC6-4C3D-4863-9204-C9A8239DE738}" srcOrd="2" destOrd="0" parTransId="{A0FF0F96-6FDE-43C1-B1D8-6A72882052CF}" sibTransId="{697B1885-A882-4ABB-A494-B4D9F5D0FF73}"/>
    <dgm:cxn modelId="{9ED1C0F2-067E-4DC2-B151-7A744A4635CB}" type="presOf" srcId="{008187AB-FBCF-4831-806A-9392B6371F73}" destId="{22AD25AF-2E4E-4021-A674-497BC8C8D203}" srcOrd="0" destOrd="0" presId="urn:microsoft.com/office/officeart/2005/8/layout/process5"/>
    <dgm:cxn modelId="{C771B310-65DE-40A7-970F-26ED6D6A9240}" srcId="{F4552559-AB36-4C6A-A1AA-E37BC5557665}" destId="{9C67941A-42A6-43D2-9519-B64D890342BA}" srcOrd="4" destOrd="0" parTransId="{E5622EE9-A28D-46A1-990F-9A3E64784778}" sibTransId="{A8E7E194-804D-45E1-88CB-F246055DCDF9}"/>
    <dgm:cxn modelId="{C4E982F5-92EF-41D2-B85C-2C3D6805AAC4}" type="presOf" srcId="{697B1885-A882-4ABB-A494-B4D9F5D0FF73}" destId="{B207EE78-FE69-49BD-9079-FF4258A5E5A2}" srcOrd="0" destOrd="0" presId="urn:microsoft.com/office/officeart/2005/8/layout/process5"/>
    <dgm:cxn modelId="{5B4315B6-EC05-44C5-9BE0-4E1BD2084A99}" type="presOf" srcId="{9C67941A-42A6-43D2-9519-B64D890342BA}" destId="{D32CAEE3-C6F5-4B77-89A0-0DEC5635BB6B}" srcOrd="0" destOrd="0" presId="urn:microsoft.com/office/officeart/2005/8/layout/process5"/>
    <dgm:cxn modelId="{4BE670DB-FFE9-4747-996A-E5F877EEFF42}" type="presOf" srcId="{E7F9B56D-02FD-469E-A965-10E63E339C1C}" destId="{2B3EAA59-A8CA-4AB6-B4B7-148E92C875A1}" srcOrd="0" destOrd="0" presId="urn:microsoft.com/office/officeart/2005/8/layout/process5"/>
    <dgm:cxn modelId="{5786B23A-211C-491E-9384-AA09978BE9F1}" srcId="{F4552559-AB36-4C6A-A1AA-E37BC5557665}" destId="{6CEF4DE0-13EC-4C29-B755-50B6F5D822D3}" srcOrd="0" destOrd="0" parTransId="{C5BE81BA-5304-457D-954F-2FBAB3D57F13}" sibTransId="{B096C9C7-E8C3-4BB0-A8C2-DE9EF1115A8C}"/>
    <dgm:cxn modelId="{A1615F96-682F-4AA3-848B-6437E6F580F9}" type="presOf" srcId="{0DC3DCC6-4C3D-4863-9204-C9A8239DE738}" destId="{5521EE26-EBC1-4C7D-8D75-237CFFC2E894}" srcOrd="0" destOrd="0" presId="urn:microsoft.com/office/officeart/2005/8/layout/process5"/>
    <dgm:cxn modelId="{5EB1C776-ED55-4D11-8E22-9594884CE459}" type="presOf" srcId="{6CEF4DE0-13EC-4C29-B755-50B6F5D822D3}" destId="{1747F42D-3466-4945-A40A-F0C06FF37BB4}" srcOrd="0" destOrd="0" presId="urn:microsoft.com/office/officeart/2005/8/layout/process5"/>
    <dgm:cxn modelId="{CA08F631-251B-4E08-8C33-B2D071DA17B3}" type="presOf" srcId="{E213EDA2-8283-4695-B212-53D71EB67ACB}" destId="{88D68182-13A2-4215-8012-ED40EFB2D583}" srcOrd="0" destOrd="0" presId="urn:microsoft.com/office/officeart/2005/8/layout/process5"/>
    <dgm:cxn modelId="{98E27710-B639-4560-A854-DB2AEAF631B4}" type="presOf" srcId="{C2E33351-C97C-463D-99E3-45DA378C9DA6}" destId="{625D4492-421A-4D92-B145-C3A18409004E}" srcOrd="1" destOrd="0" presId="urn:microsoft.com/office/officeart/2005/8/layout/process5"/>
    <dgm:cxn modelId="{896E8AA3-681B-4B21-A58B-710F2F2618EE}" type="presOf" srcId="{C2E33351-C97C-463D-99E3-45DA378C9DA6}" destId="{255C04DF-0551-488F-8332-181EC0657374}" srcOrd="0" destOrd="0" presId="urn:microsoft.com/office/officeart/2005/8/layout/process5"/>
    <dgm:cxn modelId="{4B55756C-5705-4CA5-BB07-F9FA6EAC7B19}" srcId="{F4552559-AB36-4C6A-A1AA-E37BC5557665}" destId="{50A7B3F6-E389-4FCE-89E7-07866B38A5E3}" srcOrd="8" destOrd="0" parTransId="{405A1833-1127-45B4-94C6-3FCC715BF4B6}" sibTransId="{38DF8576-2743-4077-8B96-21D5F9B9BCBF}"/>
    <dgm:cxn modelId="{FC481C7B-371F-4C51-B96E-223BC37D4361}" type="presOf" srcId="{F4552559-AB36-4C6A-A1AA-E37BC5557665}" destId="{3CE6D53F-884F-46E1-B21B-A3ADFD03A053}" srcOrd="0" destOrd="0" presId="urn:microsoft.com/office/officeart/2005/8/layout/process5"/>
    <dgm:cxn modelId="{E6C90C56-230E-454F-82A5-F8F548270529}" type="presOf" srcId="{B096C9C7-E8C3-4BB0-A8C2-DE9EF1115A8C}" destId="{0DC56956-AC80-41D0-8842-A28D11BB56E8}" srcOrd="0" destOrd="0" presId="urn:microsoft.com/office/officeart/2005/8/layout/process5"/>
    <dgm:cxn modelId="{5076B64D-5E08-4776-B4D8-E09E9A4B6D89}" type="presOf" srcId="{B096C9C7-E8C3-4BB0-A8C2-DE9EF1115A8C}" destId="{3E05F0E1-E2C7-4D0A-B3D5-0FBEB760481C}" srcOrd="1" destOrd="0" presId="urn:microsoft.com/office/officeart/2005/8/layout/process5"/>
    <dgm:cxn modelId="{7BA3AA45-D771-4DE8-875D-62AA5DE21C49}" srcId="{F4552559-AB36-4C6A-A1AA-E37BC5557665}" destId="{84FC48FB-C569-40CD-8117-FE4D4FB224EC}" srcOrd="6" destOrd="0" parTransId="{372B08D6-B94C-4CC2-BA18-C407B12B982C}" sibTransId="{B4CCDF98-83E4-45F0-8787-CD4870EE9D3C}"/>
    <dgm:cxn modelId="{0430A12B-4648-4095-9AF4-B145E73722FB}" srcId="{F4552559-AB36-4C6A-A1AA-E37BC5557665}" destId="{0246DC22-89EC-4A29-B702-4A1C732163CB}" srcOrd="5" destOrd="0" parTransId="{E54A2260-8313-4519-82C2-59121C20ED2B}" sibTransId="{C2E33351-C97C-463D-99E3-45DA378C9DA6}"/>
    <dgm:cxn modelId="{0833916F-ABD7-4D39-A881-90BE3E848713}" type="presOf" srcId="{BA9FAD48-535E-406C-963C-D9E4F6FD4BAF}" destId="{6D79F56F-6DD2-4DE5-B687-B77D6795BC12}" srcOrd="0" destOrd="0" presId="urn:microsoft.com/office/officeart/2005/8/layout/process5"/>
    <dgm:cxn modelId="{91B3AEDE-0EA9-4F74-A2D4-C833BEDCFEDE}" type="presOf" srcId="{697B1885-A882-4ABB-A494-B4D9F5D0FF73}" destId="{67615AAA-4917-41B0-A70D-A4E56585C234}" srcOrd="1" destOrd="0" presId="urn:microsoft.com/office/officeart/2005/8/layout/process5"/>
    <dgm:cxn modelId="{6A4A9361-02F8-4490-8021-55CB68F80411}" type="presOf" srcId="{84FC48FB-C569-40CD-8117-FE4D4FB224EC}" destId="{61C5644C-59DA-436B-B2A4-A756BE494FC2}" srcOrd="0" destOrd="0" presId="urn:microsoft.com/office/officeart/2005/8/layout/process5"/>
    <dgm:cxn modelId="{9E2D4702-FB72-4E62-9AE7-F6DD0F464116}" type="presParOf" srcId="{3CE6D53F-884F-46E1-B21B-A3ADFD03A053}" destId="{1747F42D-3466-4945-A40A-F0C06FF37BB4}" srcOrd="0" destOrd="0" presId="urn:microsoft.com/office/officeart/2005/8/layout/process5"/>
    <dgm:cxn modelId="{D2131FDE-EE3F-4879-9DF6-DDC47ED4B5E2}" type="presParOf" srcId="{3CE6D53F-884F-46E1-B21B-A3ADFD03A053}" destId="{0DC56956-AC80-41D0-8842-A28D11BB56E8}" srcOrd="1" destOrd="0" presId="urn:microsoft.com/office/officeart/2005/8/layout/process5"/>
    <dgm:cxn modelId="{DD4BD46C-B168-4B3E-AD96-86B9107056A3}" type="presParOf" srcId="{0DC56956-AC80-41D0-8842-A28D11BB56E8}" destId="{3E05F0E1-E2C7-4D0A-B3D5-0FBEB760481C}" srcOrd="0" destOrd="0" presId="urn:microsoft.com/office/officeart/2005/8/layout/process5"/>
    <dgm:cxn modelId="{844E0F75-DF84-4354-9492-3498EAD4C838}" type="presParOf" srcId="{3CE6D53F-884F-46E1-B21B-A3ADFD03A053}" destId="{23A8334B-60C1-4474-A6EC-EB602EB32993}" srcOrd="2" destOrd="0" presId="urn:microsoft.com/office/officeart/2005/8/layout/process5"/>
    <dgm:cxn modelId="{236F3079-FBB7-4733-A871-A60519AB4711}" type="presParOf" srcId="{3CE6D53F-884F-46E1-B21B-A3ADFD03A053}" destId="{6D79F56F-6DD2-4DE5-B687-B77D6795BC12}" srcOrd="3" destOrd="0" presId="urn:microsoft.com/office/officeart/2005/8/layout/process5"/>
    <dgm:cxn modelId="{97D41BFF-F902-47D5-BE33-9323B36DE422}" type="presParOf" srcId="{6D79F56F-6DD2-4DE5-B687-B77D6795BC12}" destId="{025D449B-1CBF-42DA-BF3D-9F1085CDC4D0}" srcOrd="0" destOrd="0" presId="urn:microsoft.com/office/officeart/2005/8/layout/process5"/>
    <dgm:cxn modelId="{4D3B3555-D087-4CCD-98A3-B924BAA2D77F}" type="presParOf" srcId="{3CE6D53F-884F-46E1-B21B-A3ADFD03A053}" destId="{5521EE26-EBC1-4C7D-8D75-237CFFC2E894}" srcOrd="4" destOrd="0" presId="urn:microsoft.com/office/officeart/2005/8/layout/process5"/>
    <dgm:cxn modelId="{96916E80-5E13-4971-8998-ADA16C5ED60A}" type="presParOf" srcId="{3CE6D53F-884F-46E1-B21B-A3ADFD03A053}" destId="{B207EE78-FE69-49BD-9079-FF4258A5E5A2}" srcOrd="5" destOrd="0" presId="urn:microsoft.com/office/officeart/2005/8/layout/process5"/>
    <dgm:cxn modelId="{B933AFD9-FDD6-4572-9C74-0B38B2C2296C}" type="presParOf" srcId="{B207EE78-FE69-49BD-9079-FF4258A5E5A2}" destId="{67615AAA-4917-41B0-A70D-A4E56585C234}" srcOrd="0" destOrd="0" presId="urn:microsoft.com/office/officeart/2005/8/layout/process5"/>
    <dgm:cxn modelId="{C3991CC9-E3A4-4A9C-97EA-5AD920F43248}" type="presParOf" srcId="{3CE6D53F-884F-46E1-B21B-A3ADFD03A053}" destId="{2B3EAA59-A8CA-4AB6-B4B7-148E92C875A1}" srcOrd="6" destOrd="0" presId="urn:microsoft.com/office/officeart/2005/8/layout/process5"/>
    <dgm:cxn modelId="{EC48F991-0072-4F4E-AB29-2E5AF52B3D08}" type="presParOf" srcId="{3CE6D53F-884F-46E1-B21B-A3ADFD03A053}" destId="{A77FEFFC-0BAF-4AA8-AC7A-144713B0C1D5}" srcOrd="7" destOrd="0" presId="urn:microsoft.com/office/officeart/2005/8/layout/process5"/>
    <dgm:cxn modelId="{D16474FA-4C40-4F59-BD1D-D7FE083C4696}" type="presParOf" srcId="{A77FEFFC-0BAF-4AA8-AC7A-144713B0C1D5}" destId="{9B8B9B65-F335-4959-B6E3-C82D461F39E8}" srcOrd="0" destOrd="0" presId="urn:microsoft.com/office/officeart/2005/8/layout/process5"/>
    <dgm:cxn modelId="{FBABE1C8-CCBC-474A-A52F-E0D3ECC60BEE}" type="presParOf" srcId="{3CE6D53F-884F-46E1-B21B-A3ADFD03A053}" destId="{D32CAEE3-C6F5-4B77-89A0-0DEC5635BB6B}" srcOrd="8" destOrd="0" presId="urn:microsoft.com/office/officeart/2005/8/layout/process5"/>
    <dgm:cxn modelId="{4905EBED-EAF5-47E6-8C98-5C9F89279762}" type="presParOf" srcId="{3CE6D53F-884F-46E1-B21B-A3ADFD03A053}" destId="{83AEA171-BF79-4118-AED1-1597ECF15DC7}" srcOrd="9" destOrd="0" presId="urn:microsoft.com/office/officeart/2005/8/layout/process5"/>
    <dgm:cxn modelId="{88449006-F8F8-4D61-A39C-6800D1F5ABE3}" type="presParOf" srcId="{83AEA171-BF79-4118-AED1-1597ECF15DC7}" destId="{88DF0EC0-1C06-4CAF-8651-7B129535B4AD}" srcOrd="0" destOrd="0" presId="urn:microsoft.com/office/officeart/2005/8/layout/process5"/>
    <dgm:cxn modelId="{75E13DD3-0C95-4AD4-A7C0-C26E6DDC81C1}" type="presParOf" srcId="{3CE6D53F-884F-46E1-B21B-A3ADFD03A053}" destId="{4328F05F-D609-4F34-A43D-54DAC0DE439B}" srcOrd="10" destOrd="0" presId="urn:microsoft.com/office/officeart/2005/8/layout/process5"/>
    <dgm:cxn modelId="{A0A86E68-0978-4926-9317-08ED6EAADF4A}" type="presParOf" srcId="{3CE6D53F-884F-46E1-B21B-A3ADFD03A053}" destId="{255C04DF-0551-488F-8332-181EC0657374}" srcOrd="11" destOrd="0" presId="urn:microsoft.com/office/officeart/2005/8/layout/process5"/>
    <dgm:cxn modelId="{E6B7E9F8-059E-47DD-9B1E-18DA1CEE5130}" type="presParOf" srcId="{255C04DF-0551-488F-8332-181EC0657374}" destId="{625D4492-421A-4D92-B145-C3A18409004E}" srcOrd="0" destOrd="0" presId="urn:microsoft.com/office/officeart/2005/8/layout/process5"/>
    <dgm:cxn modelId="{480C2C88-DAEA-41EF-B4C3-2BAACE61DC85}" type="presParOf" srcId="{3CE6D53F-884F-46E1-B21B-A3ADFD03A053}" destId="{61C5644C-59DA-436B-B2A4-A756BE494FC2}" srcOrd="12" destOrd="0" presId="urn:microsoft.com/office/officeart/2005/8/layout/process5"/>
    <dgm:cxn modelId="{6A4B5D1D-F2D3-49C4-A0D1-44AAA7A0C773}" type="presParOf" srcId="{3CE6D53F-884F-46E1-B21B-A3ADFD03A053}" destId="{ED567C55-0ECA-4CB6-B36A-F17E8CAEED9E}" srcOrd="13" destOrd="0" presId="urn:microsoft.com/office/officeart/2005/8/layout/process5"/>
    <dgm:cxn modelId="{EB867D7E-0595-4F03-80B2-1695F37B25B6}" type="presParOf" srcId="{ED567C55-0ECA-4CB6-B36A-F17E8CAEED9E}" destId="{AACF012C-D0C4-4C36-BA06-9EB161BB6093}" srcOrd="0" destOrd="0" presId="urn:microsoft.com/office/officeart/2005/8/layout/process5"/>
    <dgm:cxn modelId="{20ACB718-9616-4FB4-9D37-A5DA586E1C5A}" type="presParOf" srcId="{3CE6D53F-884F-46E1-B21B-A3ADFD03A053}" destId="{22AD25AF-2E4E-4021-A674-497BC8C8D203}" srcOrd="14" destOrd="0" presId="urn:microsoft.com/office/officeart/2005/8/layout/process5"/>
    <dgm:cxn modelId="{00568D0B-7A3C-4596-AA3A-741AE7A65898}" type="presParOf" srcId="{3CE6D53F-884F-46E1-B21B-A3ADFD03A053}" destId="{88D68182-13A2-4215-8012-ED40EFB2D583}" srcOrd="15" destOrd="0" presId="urn:microsoft.com/office/officeart/2005/8/layout/process5"/>
    <dgm:cxn modelId="{E56712CB-378D-4239-AD3D-C699832F6170}" type="presParOf" srcId="{88D68182-13A2-4215-8012-ED40EFB2D583}" destId="{1236D3F2-44AC-443C-8361-B325F05DC0ED}" srcOrd="0" destOrd="0" presId="urn:microsoft.com/office/officeart/2005/8/layout/process5"/>
    <dgm:cxn modelId="{C7F9236B-648D-4B45-AEBA-BF7988BEAAE2}" type="presParOf" srcId="{3CE6D53F-884F-46E1-B21B-A3ADFD03A053}" destId="{289ECFE7-7624-49DE-8400-65CFCDB70B53}"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9D611-571D-4DD7-9CFB-DF52DFD181AF}"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de-DE"/>
        </a:p>
      </dgm:t>
    </dgm:pt>
    <dgm:pt modelId="{5D720CDE-04B0-4CC6-9C55-2DD454E920AC}">
      <dgm:prSet phldrT="[Text]" custT="1"/>
      <dgm:spPr/>
      <dgm:t>
        <a:bodyPr/>
        <a:lstStyle/>
        <a:p>
          <a:r>
            <a:rPr lang="de-DE" sz="2400" smtClean="0">
              <a:latin typeface="Calibri" pitchFamily="34" charset="0"/>
              <a:ea typeface="+mn-ea"/>
              <a:cs typeface="+mn-cs"/>
            </a:rPr>
            <a:t>Group formation</a:t>
          </a:r>
          <a:endParaRPr lang="de-DE" sz="2400" dirty="0">
            <a:latin typeface="Calibri" pitchFamily="34" charset="0"/>
          </a:endParaRPr>
        </a:p>
      </dgm:t>
    </dgm:pt>
    <dgm:pt modelId="{7F8420A5-9E9B-4AB8-95B3-993C8710A4F2}" type="parTrans" cxnId="{A5BC80FD-4577-483A-B8DA-12E5F8B5FE6F}">
      <dgm:prSet/>
      <dgm:spPr/>
      <dgm:t>
        <a:bodyPr/>
        <a:lstStyle/>
        <a:p>
          <a:endParaRPr lang="de-DE"/>
        </a:p>
      </dgm:t>
    </dgm:pt>
    <dgm:pt modelId="{827EFE64-F6C6-4BD4-BACC-54F54EDFF23A}" type="sibTrans" cxnId="{A5BC80FD-4577-483A-B8DA-12E5F8B5FE6F}">
      <dgm:prSet/>
      <dgm:spPr/>
      <dgm:t>
        <a:bodyPr/>
        <a:lstStyle/>
        <a:p>
          <a:endParaRPr lang="de-DE"/>
        </a:p>
      </dgm:t>
    </dgm:pt>
    <dgm:pt modelId="{E981CEBA-BEA4-4DEB-85D2-C36C7FD4A449}">
      <dgm:prSet phldrT="[Text]" custT="1"/>
      <dgm:spPr/>
      <dgm:t>
        <a:bodyPr/>
        <a:lstStyle/>
        <a:p>
          <a:r>
            <a:rPr lang="en-GB" sz="2400" noProof="0" dirty="0" smtClean="0">
              <a:latin typeface="Calibri" pitchFamily="34" charset="0"/>
              <a:ea typeface="+mn-ea"/>
              <a:cs typeface="+mn-cs"/>
            </a:rPr>
            <a:t>Implementation of plan</a:t>
          </a:r>
          <a:endParaRPr lang="en-GB" sz="2400" noProof="0" dirty="0">
            <a:latin typeface="Calibri" pitchFamily="34" charset="0"/>
          </a:endParaRPr>
        </a:p>
      </dgm:t>
    </dgm:pt>
    <dgm:pt modelId="{8825701E-F186-4FA8-A53C-C3EC788259B2}" type="parTrans" cxnId="{09397706-C502-4B8F-8A02-9B08754CFCF8}">
      <dgm:prSet/>
      <dgm:spPr/>
      <dgm:t>
        <a:bodyPr/>
        <a:lstStyle/>
        <a:p>
          <a:endParaRPr lang="de-DE"/>
        </a:p>
      </dgm:t>
    </dgm:pt>
    <dgm:pt modelId="{D4EF97C6-512A-44BA-9865-C50AC85FE9A6}" type="sibTrans" cxnId="{09397706-C502-4B8F-8A02-9B08754CFCF8}">
      <dgm:prSet/>
      <dgm:spPr/>
      <dgm:t>
        <a:bodyPr/>
        <a:lstStyle/>
        <a:p>
          <a:endParaRPr lang="de-DE"/>
        </a:p>
      </dgm:t>
    </dgm:pt>
    <dgm:pt modelId="{5ED977BE-C732-4E4D-B062-93CFA864370E}">
      <dgm:prSet phldrT="[Text]" custT="1"/>
      <dgm:spPr/>
      <dgm:t>
        <a:bodyPr/>
        <a:lstStyle/>
        <a:p>
          <a:r>
            <a:rPr lang="de-DE" sz="2400" smtClean="0">
              <a:latin typeface="Calibri" pitchFamily="34" charset="0"/>
              <a:ea typeface="+mn-ea"/>
              <a:cs typeface="+mn-cs"/>
            </a:rPr>
            <a:t>Evaluation of group performance</a:t>
          </a:r>
          <a:endParaRPr lang="de-DE" sz="2400" dirty="0">
            <a:latin typeface="Calibri" pitchFamily="34" charset="0"/>
          </a:endParaRPr>
        </a:p>
      </dgm:t>
    </dgm:pt>
    <dgm:pt modelId="{6BC5D803-A3DF-4193-A39C-E37E2644D568}" type="parTrans" cxnId="{CE6733DB-AD84-43AB-8E76-8EF9D0D078CD}">
      <dgm:prSet/>
      <dgm:spPr/>
      <dgm:t>
        <a:bodyPr/>
        <a:lstStyle/>
        <a:p>
          <a:endParaRPr lang="de-DE"/>
        </a:p>
      </dgm:t>
    </dgm:pt>
    <dgm:pt modelId="{8107A03E-57B4-4147-9D3C-16F37AA23374}" type="sibTrans" cxnId="{CE6733DB-AD84-43AB-8E76-8EF9D0D078CD}">
      <dgm:prSet/>
      <dgm:spPr/>
      <dgm:t>
        <a:bodyPr/>
        <a:lstStyle/>
        <a:p>
          <a:endParaRPr lang="de-DE"/>
        </a:p>
      </dgm:t>
    </dgm:pt>
    <dgm:pt modelId="{4C2A3002-D27A-4F71-A482-96E837FD8419}">
      <dgm:prSet custT="1"/>
      <dgm:spPr/>
      <dgm:t>
        <a:bodyPr/>
        <a:lstStyle/>
        <a:p>
          <a:r>
            <a:rPr lang="de-DE" sz="2400" smtClean="0">
              <a:latin typeface="Calibri" pitchFamily="34" charset="0"/>
              <a:ea typeface="+mn-ea"/>
              <a:cs typeface="+mn-cs"/>
            </a:rPr>
            <a:t>Planning</a:t>
          </a:r>
          <a:endParaRPr lang="de-DE" sz="2400" dirty="0" smtClean="0">
            <a:latin typeface="Calibri" pitchFamily="34" charset="0"/>
            <a:ea typeface="+mn-ea"/>
            <a:cs typeface="+mn-cs"/>
          </a:endParaRPr>
        </a:p>
      </dgm:t>
    </dgm:pt>
    <dgm:pt modelId="{927C696D-3A75-4C61-BEA1-D9A0D0155362}" type="parTrans" cxnId="{A37C007A-1E9F-4FF0-A58F-BC2F957DC8A0}">
      <dgm:prSet/>
      <dgm:spPr/>
      <dgm:t>
        <a:bodyPr/>
        <a:lstStyle/>
        <a:p>
          <a:endParaRPr lang="de-DE"/>
        </a:p>
      </dgm:t>
    </dgm:pt>
    <dgm:pt modelId="{CFDE5DCD-277C-4C1D-B103-A1EA255637B7}" type="sibTrans" cxnId="{A37C007A-1E9F-4FF0-A58F-BC2F957DC8A0}">
      <dgm:prSet/>
      <dgm:spPr/>
      <dgm:t>
        <a:bodyPr/>
        <a:lstStyle/>
        <a:p>
          <a:endParaRPr lang="de-DE"/>
        </a:p>
      </dgm:t>
    </dgm:pt>
    <dgm:pt modelId="{13B45870-4E8B-4655-885A-D68C208B84BF}">
      <dgm:prSet custT="1"/>
      <dgm:spPr/>
      <dgm:t>
        <a:bodyPr/>
        <a:lstStyle/>
        <a:p>
          <a:r>
            <a:rPr lang="de-DE" sz="2400" smtClean="0">
              <a:latin typeface="Calibri" pitchFamily="34" charset="0"/>
              <a:ea typeface="+mn-ea"/>
              <a:cs typeface="+mn-cs"/>
            </a:rPr>
            <a:t>Completion of activity</a:t>
          </a:r>
          <a:endParaRPr lang="de-DE" sz="2400" dirty="0" smtClean="0">
            <a:latin typeface="Calibri" pitchFamily="34" charset="0"/>
            <a:ea typeface="+mn-ea"/>
            <a:cs typeface="+mn-cs"/>
          </a:endParaRPr>
        </a:p>
      </dgm:t>
    </dgm:pt>
    <dgm:pt modelId="{95A9B9B3-22D9-4A58-8999-F697C00D6CDA}" type="parTrans" cxnId="{60C629E5-6B48-46BF-96AB-DCAEC10FCBBB}">
      <dgm:prSet/>
      <dgm:spPr/>
      <dgm:t>
        <a:bodyPr/>
        <a:lstStyle/>
        <a:p>
          <a:endParaRPr lang="de-DE"/>
        </a:p>
      </dgm:t>
    </dgm:pt>
    <dgm:pt modelId="{C060AC4A-9F59-415D-995D-13607F5D98E0}" type="sibTrans" cxnId="{60C629E5-6B48-46BF-96AB-DCAEC10FCBBB}">
      <dgm:prSet/>
      <dgm:spPr/>
      <dgm:t>
        <a:bodyPr/>
        <a:lstStyle/>
        <a:p>
          <a:endParaRPr lang="de-DE"/>
        </a:p>
      </dgm:t>
    </dgm:pt>
    <dgm:pt modelId="{78FB7999-4871-47E3-86AA-55597057FDD0}" type="pres">
      <dgm:prSet presAssocID="{E449D611-571D-4DD7-9CFB-DF52DFD181AF}" presName="diagram" presStyleCnt="0">
        <dgm:presLayoutVars>
          <dgm:dir/>
          <dgm:resizeHandles val="exact"/>
        </dgm:presLayoutVars>
      </dgm:prSet>
      <dgm:spPr/>
      <dgm:t>
        <a:bodyPr/>
        <a:lstStyle/>
        <a:p>
          <a:endParaRPr lang="de-DE"/>
        </a:p>
      </dgm:t>
    </dgm:pt>
    <dgm:pt modelId="{D403488D-F7C4-4EF9-B712-EC6B18BB428B}" type="pres">
      <dgm:prSet presAssocID="{5D720CDE-04B0-4CC6-9C55-2DD454E920AC}" presName="node" presStyleLbl="node1" presStyleIdx="0" presStyleCnt="5">
        <dgm:presLayoutVars>
          <dgm:bulletEnabled val="1"/>
        </dgm:presLayoutVars>
      </dgm:prSet>
      <dgm:spPr/>
      <dgm:t>
        <a:bodyPr/>
        <a:lstStyle/>
        <a:p>
          <a:endParaRPr lang="de-DE"/>
        </a:p>
      </dgm:t>
    </dgm:pt>
    <dgm:pt modelId="{A710FBBA-4DC0-4551-9AFB-2045A4D7EC9D}" type="pres">
      <dgm:prSet presAssocID="{827EFE64-F6C6-4BD4-BACC-54F54EDFF23A}" presName="sibTrans" presStyleLbl="sibTrans2D1" presStyleIdx="0" presStyleCnt="4"/>
      <dgm:spPr/>
      <dgm:t>
        <a:bodyPr/>
        <a:lstStyle/>
        <a:p>
          <a:endParaRPr lang="de-DE"/>
        </a:p>
      </dgm:t>
    </dgm:pt>
    <dgm:pt modelId="{BF2D12BA-1DD6-4506-8052-172413ABC541}" type="pres">
      <dgm:prSet presAssocID="{827EFE64-F6C6-4BD4-BACC-54F54EDFF23A}" presName="connectorText" presStyleLbl="sibTrans2D1" presStyleIdx="0" presStyleCnt="4"/>
      <dgm:spPr/>
      <dgm:t>
        <a:bodyPr/>
        <a:lstStyle/>
        <a:p>
          <a:endParaRPr lang="de-DE"/>
        </a:p>
      </dgm:t>
    </dgm:pt>
    <dgm:pt modelId="{ED2F574A-762A-4A00-A4D5-79D91ED69B75}" type="pres">
      <dgm:prSet presAssocID="{4C2A3002-D27A-4F71-A482-96E837FD8419}" presName="node" presStyleLbl="node1" presStyleIdx="1" presStyleCnt="5">
        <dgm:presLayoutVars>
          <dgm:bulletEnabled val="1"/>
        </dgm:presLayoutVars>
      </dgm:prSet>
      <dgm:spPr/>
      <dgm:t>
        <a:bodyPr/>
        <a:lstStyle/>
        <a:p>
          <a:endParaRPr lang="de-DE"/>
        </a:p>
      </dgm:t>
    </dgm:pt>
    <dgm:pt modelId="{538994B5-96EF-486F-BED2-00AD85D10DFA}" type="pres">
      <dgm:prSet presAssocID="{CFDE5DCD-277C-4C1D-B103-A1EA255637B7}" presName="sibTrans" presStyleLbl="sibTrans2D1" presStyleIdx="1" presStyleCnt="4"/>
      <dgm:spPr/>
      <dgm:t>
        <a:bodyPr/>
        <a:lstStyle/>
        <a:p>
          <a:endParaRPr lang="de-DE"/>
        </a:p>
      </dgm:t>
    </dgm:pt>
    <dgm:pt modelId="{655F6DAB-F8F7-43D9-AF89-49C09A5E6539}" type="pres">
      <dgm:prSet presAssocID="{CFDE5DCD-277C-4C1D-B103-A1EA255637B7}" presName="connectorText" presStyleLbl="sibTrans2D1" presStyleIdx="1" presStyleCnt="4"/>
      <dgm:spPr/>
      <dgm:t>
        <a:bodyPr/>
        <a:lstStyle/>
        <a:p>
          <a:endParaRPr lang="de-DE"/>
        </a:p>
      </dgm:t>
    </dgm:pt>
    <dgm:pt modelId="{2D667407-011C-4075-98CF-0D050C4FEA0F}" type="pres">
      <dgm:prSet presAssocID="{E981CEBA-BEA4-4DEB-85D2-C36C7FD4A449}" presName="node" presStyleLbl="node1" presStyleIdx="2" presStyleCnt="5" custScaleX="112633">
        <dgm:presLayoutVars>
          <dgm:bulletEnabled val="1"/>
        </dgm:presLayoutVars>
      </dgm:prSet>
      <dgm:spPr/>
      <dgm:t>
        <a:bodyPr/>
        <a:lstStyle/>
        <a:p>
          <a:endParaRPr lang="de-DE"/>
        </a:p>
      </dgm:t>
    </dgm:pt>
    <dgm:pt modelId="{F02D84CF-BEEE-43B8-9740-B46C6093A71E}" type="pres">
      <dgm:prSet presAssocID="{D4EF97C6-512A-44BA-9865-C50AC85FE9A6}" presName="sibTrans" presStyleLbl="sibTrans2D1" presStyleIdx="2" presStyleCnt="4"/>
      <dgm:spPr/>
      <dgm:t>
        <a:bodyPr/>
        <a:lstStyle/>
        <a:p>
          <a:endParaRPr lang="de-DE"/>
        </a:p>
      </dgm:t>
    </dgm:pt>
    <dgm:pt modelId="{3C0E8FD3-EE49-40C2-8D1E-FF2B4220366E}" type="pres">
      <dgm:prSet presAssocID="{D4EF97C6-512A-44BA-9865-C50AC85FE9A6}" presName="connectorText" presStyleLbl="sibTrans2D1" presStyleIdx="2" presStyleCnt="4"/>
      <dgm:spPr/>
      <dgm:t>
        <a:bodyPr/>
        <a:lstStyle/>
        <a:p>
          <a:endParaRPr lang="de-DE"/>
        </a:p>
      </dgm:t>
    </dgm:pt>
    <dgm:pt modelId="{2914800B-E85A-49BF-842F-18F24622403C}" type="pres">
      <dgm:prSet presAssocID="{13B45870-4E8B-4655-885A-D68C208B84BF}" presName="node" presStyleLbl="node1" presStyleIdx="3" presStyleCnt="5">
        <dgm:presLayoutVars>
          <dgm:bulletEnabled val="1"/>
        </dgm:presLayoutVars>
      </dgm:prSet>
      <dgm:spPr/>
      <dgm:t>
        <a:bodyPr/>
        <a:lstStyle/>
        <a:p>
          <a:endParaRPr lang="de-DE"/>
        </a:p>
      </dgm:t>
    </dgm:pt>
    <dgm:pt modelId="{421FB53F-5301-47A1-94FC-8B83A0CC21E7}" type="pres">
      <dgm:prSet presAssocID="{C060AC4A-9F59-415D-995D-13607F5D98E0}" presName="sibTrans" presStyleLbl="sibTrans2D1" presStyleIdx="3" presStyleCnt="4"/>
      <dgm:spPr/>
      <dgm:t>
        <a:bodyPr/>
        <a:lstStyle/>
        <a:p>
          <a:endParaRPr lang="de-DE"/>
        </a:p>
      </dgm:t>
    </dgm:pt>
    <dgm:pt modelId="{19296C95-AA1F-4265-9161-9D6E1DB72759}" type="pres">
      <dgm:prSet presAssocID="{C060AC4A-9F59-415D-995D-13607F5D98E0}" presName="connectorText" presStyleLbl="sibTrans2D1" presStyleIdx="3" presStyleCnt="4"/>
      <dgm:spPr/>
      <dgm:t>
        <a:bodyPr/>
        <a:lstStyle/>
        <a:p>
          <a:endParaRPr lang="de-DE"/>
        </a:p>
      </dgm:t>
    </dgm:pt>
    <dgm:pt modelId="{AF8BC246-536A-47EC-B674-9F20C482934B}" type="pres">
      <dgm:prSet presAssocID="{5ED977BE-C732-4E4D-B062-93CFA864370E}" presName="node" presStyleLbl="node1" presStyleIdx="4" presStyleCnt="5">
        <dgm:presLayoutVars>
          <dgm:bulletEnabled val="1"/>
        </dgm:presLayoutVars>
      </dgm:prSet>
      <dgm:spPr/>
      <dgm:t>
        <a:bodyPr/>
        <a:lstStyle/>
        <a:p>
          <a:endParaRPr lang="de-DE"/>
        </a:p>
      </dgm:t>
    </dgm:pt>
  </dgm:ptLst>
  <dgm:cxnLst>
    <dgm:cxn modelId="{005707E0-6A39-474B-98F3-F69BCB30EB5A}" type="presOf" srcId="{827EFE64-F6C6-4BD4-BACC-54F54EDFF23A}" destId="{A710FBBA-4DC0-4551-9AFB-2045A4D7EC9D}" srcOrd="0" destOrd="0" presId="urn:microsoft.com/office/officeart/2005/8/layout/process5"/>
    <dgm:cxn modelId="{F44F976E-5A14-46F1-B09A-7AD4A68B6470}" type="presOf" srcId="{D4EF97C6-512A-44BA-9865-C50AC85FE9A6}" destId="{3C0E8FD3-EE49-40C2-8D1E-FF2B4220366E}" srcOrd="1" destOrd="0" presId="urn:microsoft.com/office/officeart/2005/8/layout/process5"/>
    <dgm:cxn modelId="{C7F654F1-E18B-442D-8B60-C60EF1B1BD67}" type="presOf" srcId="{C060AC4A-9F59-415D-995D-13607F5D98E0}" destId="{421FB53F-5301-47A1-94FC-8B83A0CC21E7}" srcOrd="0" destOrd="0" presId="urn:microsoft.com/office/officeart/2005/8/layout/process5"/>
    <dgm:cxn modelId="{B8900244-E029-4C29-A7CC-A815FFC5140D}" type="presOf" srcId="{C060AC4A-9F59-415D-995D-13607F5D98E0}" destId="{19296C95-AA1F-4265-9161-9D6E1DB72759}" srcOrd="1" destOrd="0" presId="urn:microsoft.com/office/officeart/2005/8/layout/process5"/>
    <dgm:cxn modelId="{F6E4F923-12F5-495E-A090-3DD5E38A9B65}" type="presOf" srcId="{E981CEBA-BEA4-4DEB-85D2-C36C7FD4A449}" destId="{2D667407-011C-4075-98CF-0D050C4FEA0F}" srcOrd="0" destOrd="0" presId="urn:microsoft.com/office/officeart/2005/8/layout/process5"/>
    <dgm:cxn modelId="{B0DE8B13-2D6D-4F3B-920C-C2314DB8EE8D}" type="presOf" srcId="{D4EF97C6-512A-44BA-9865-C50AC85FE9A6}" destId="{F02D84CF-BEEE-43B8-9740-B46C6093A71E}" srcOrd="0" destOrd="0" presId="urn:microsoft.com/office/officeart/2005/8/layout/process5"/>
    <dgm:cxn modelId="{09397706-C502-4B8F-8A02-9B08754CFCF8}" srcId="{E449D611-571D-4DD7-9CFB-DF52DFD181AF}" destId="{E981CEBA-BEA4-4DEB-85D2-C36C7FD4A449}" srcOrd="2" destOrd="0" parTransId="{8825701E-F186-4FA8-A53C-C3EC788259B2}" sibTransId="{D4EF97C6-512A-44BA-9865-C50AC85FE9A6}"/>
    <dgm:cxn modelId="{139098B6-DAE4-47AA-B39A-7384FDB72C77}" type="presOf" srcId="{4C2A3002-D27A-4F71-A482-96E837FD8419}" destId="{ED2F574A-762A-4A00-A4D5-79D91ED69B75}" srcOrd="0" destOrd="0" presId="urn:microsoft.com/office/officeart/2005/8/layout/process5"/>
    <dgm:cxn modelId="{CE6733DB-AD84-43AB-8E76-8EF9D0D078CD}" srcId="{E449D611-571D-4DD7-9CFB-DF52DFD181AF}" destId="{5ED977BE-C732-4E4D-B062-93CFA864370E}" srcOrd="4" destOrd="0" parTransId="{6BC5D803-A3DF-4193-A39C-E37E2644D568}" sibTransId="{8107A03E-57B4-4147-9D3C-16F37AA23374}"/>
    <dgm:cxn modelId="{17518092-C37F-476A-BAB9-9801BD77DEED}" type="presOf" srcId="{13B45870-4E8B-4655-885A-D68C208B84BF}" destId="{2914800B-E85A-49BF-842F-18F24622403C}" srcOrd="0" destOrd="0" presId="urn:microsoft.com/office/officeart/2005/8/layout/process5"/>
    <dgm:cxn modelId="{6379D0C0-C0B1-47F1-A396-BBC9F86E564A}" type="presOf" srcId="{827EFE64-F6C6-4BD4-BACC-54F54EDFF23A}" destId="{BF2D12BA-1DD6-4506-8052-172413ABC541}" srcOrd="1" destOrd="0" presId="urn:microsoft.com/office/officeart/2005/8/layout/process5"/>
    <dgm:cxn modelId="{60C629E5-6B48-46BF-96AB-DCAEC10FCBBB}" srcId="{E449D611-571D-4DD7-9CFB-DF52DFD181AF}" destId="{13B45870-4E8B-4655-885A-D68C208B84BF}" srcOrd="3" destOrd="0" parTransId="{95A9B9B3-22D9-4A58-8999-F697C00D6CDA}" sibTransId="{C060AC4A-9F59-415D-995D-13607F5D98E0}"/>
    <dgm:cxn modelId="{47A142EF-9EB6-402A-826E-3AFAB2B61619}" type="presOf" srcId="{CFDE5DCD-277C-4C1D-B103-A1EA255637B7}" destId="{655F6DAB-F8F7-43D9-AF89-49C09A5E6539}" srcOrd="1" destOrd="0" presId="urn:microsoft.com/office/officeart/2005/8/layout/process5"/>
    <dgm:cxn modelId="{5DB79AB6-D1BB-4B63-AE1A-30A0C55AFEDD}" type="presOf" srcId="{E449D611-571D-4DD7-9CFB-DF52DFD181AF}" destId="{78FB7999-4871-47E3-86AA-55597057FDD0}" srcOrd="0" destOrd="0" presId="urn:microsoft.com/office/officeart/2005/8/layout/process5"/>
    <dgm:cxn modelId="{A37C007A-1E9F-4FF0-A58F-BC2F957DC8A0}" srcId="{E449D611-571D-4DD7-9CFB-DF52DFD181AF}" destId="{4C2A3002-D27A-4F71-A482-96E837FD8419}" srcOrd="1" destOrd="0" parTransId="{927C696D-3A75-4C61-BEA1-D9A0D0155362}" sibTransId="{CFDE5DCD-277C-4C1D-B103-A1EA255637B7}"/>
    <dgm:cxn modelId="{97DA9881-08EE-41BD-B8B1-EF22A99AF9EE}" type="presOf" srcId="{5ED977BE-C732-4E4D-B062-93CFA864370E}" destId="{AF8BC246-536A-47EC-B674-9F20C482934B}" srcOrd="0" destOrd="0" presId="urn:microsoft.com/office/officeart/2005/8/layout/process5"/>
    <dgm:cxn modelId="{CE694D9A-8336-4D50-AEF9-6B31E1B53A13}" type="presOf" srcId="{CFDE5DCD-277C-4C1D-B103-A1EA255637B7}" destId="{538994B5-96EF-486F-BED2-00AD85D10DFA}" srcOrd="0" destOrd="0" presId="urn:microsoft.com/office/officeart/2005/8/layout/process5"/>
    <dgm:cxn modelId="{A5BC80FD-4577-483A-B8DA-12E5F8B5FE6F}" srcId="{E449D611-571D-4DD7-9CFB-DF52DFD181AF}" destId="{5D720CDE-04B0-4CC6-9C55-2DD454E920AC}" srcOrd="0" destOrd="0" parTransId="{7F8420A5-9E9B-4AB8-95B3-993C8710A4F2}" sibTransId="{827EFE64-F6C6-4BD4-BACC-54F54EDFF23A}"/>
    <dgm:cxn modelId="{3ADA72D1-062D-4D0F-9F27-FD731FB4F509}" type="presOf" srcId="{5D720CDE-04B0-4CC6-9C55-2DD454E920AC}" destId="{D403488D-F7C4-4EF9-B712-EC6B18BB428B}" srcOrd="0" destOrd="0" presId="urn:microsoft.com/office/officeart/2005/8/layout/process5"/>
    <dgm:cxn modelId="{819CFB78-C537-43C4-AF0A-17CE3FBD5197}" type="presParOf" srcId="{78FB7999-4871-47E3-86AA-55597057FDD0}" destId="{D403488D-F7C4-4EF9-B712-EC6B18BB428B}" srcOrd="0" destOrd="0" presId="urn:microsoft.com/office/officeart/2005/8/layout/process5"/>
    <dgm:cxn modelId="{C2B9F023-9CFC-44B1-A838-91DE8C55602C}" type="presParOf" srcId="{78FB7999-4871-47E3-86AA-55597057FDD0}" destId="{A710FBBA-4DC0-4551-9AFB-2045A4D7EC9D}" srcOrd="1" destOrd="0" presId="urn:microsoft.com/office/officeart/2005/8/layout/process5"/>
    <dgm:cxn modelId="{76D0ED20-F95D-4543-9856-F2BF188D74B1}" type="presParOf" srcId="{A710FBBA-4DC0-4551-9AFB-2045A4D7EC9D}" destId="{BF2D12BA-1DD6-4506-8052-172413ABC541}" srcOrd="0" destOrd="0" presId="urn:microsoft.com/office/officeart/2005/8/layout/process5"/>
    <dgm:cxn modelId="{7222EC5B-43E1-41CC-8885-B59A27AA2771}" type="presParOf" srcId="{78FB7999-4871-47E3-86AA-55597057FDD0}" destId="{ED2F574A-762A-4A00-A4D5-79D91ED69B75}" srcOrd="2" destOrd="0" presId="urn:microsoft.com/office/officeart/2005/8/layout/process5"/>
    <dgm:cxn modelId="{8EF83D28-1D5B-47B5-91D2-57D8AB26362B}" type="presParOf" srcId="{78FB7999-4871-47E3-86AA-55597057FDD0}" destId="{538994B5-96EF-486F-BED2-00AD85D10DFA}" srcOrd="3" destOrd="0" presId="urn:microsoft.com/office/officeart/2005/8/layout/process5"/>
    <dgm:cxn modelId="{E7A32B07-42E8-4241-BF28-0F61980FF7D4}" type="presParOf" srcId="{538994B5-96EF-486F-BED2-00AD85D10DFA}" destId="{655F6DAB-F8F7-43D9-AF89-49C09A5E6539}" srcOrd="0" destOrd="0" presId="urn:microsoft.com/office/officeart/2005/8/layout/process5"/>
    <dgm:cxn modelId="{F8E67435-3D28-4477-A1EA-EB03426DC413}" type="presParOf" srcId="{78FB7999-4871-47E3-86AA-55597057FDD0}" destId="{2D667407-011C-4075-98CF-0D050C4FEA0F}" srcOrd="4" destOrd="0" presId="urn:microsoft.com/office/officeart/2005/8/layout/process5"/>
    <dgm:cxn modelId="{D6BFBB34-0F05-46C5-9484-5A26BAD7056A}" type="presParOf" srcId="{78FB7999-4871-47E3-86AA-55597057FDD0}" destId="{F02D84CF-BEEE-43B8-9740-B46C6093A71E}" srcOrd="5" destOrd="0" presId="urn:microsoft.com/office/officeart/2005/8/layout/process5"/>
    <dgm:cxn modelId="{798C2BA9-1EAA-4EDF-A8D6-98D3061A2CF8}" type="presParOf" srcId="{F02D84CF-BEEE-43B8-9740-B46C6093A71E}" destId="{3C0E8FD3-EE49-40C2-8D1E-FF2B4220366E}" srcOrd="0" destOrd="0" presId="urn:microsoft.com/office/officeart/2005/8/layout/process5"/>
    <dgm:cxn modelId="{9BA9A79E-FBB1-408F-9AB8-D8327E1EE38C}" type="presParOf" srcId="{78FB7999-4871-47E3-86AA-55597057FDD0}" destId="{2914800B-E85A-49BF-842F-18F24622403C}" srcOrd="6" destOrd="0" presId="urn:microsoft.com/office/officeart/2005/8/layout/process5"/>
    <dgm:cxn modelId="{A93795DA-78CF-4CC3-9780-4317D67C73DF}" type="presParOf" srcId="{78FB7999-4871-47E3-86AA-55597057FDD0}" destId="{421FB53F-5301-47A1-94FC-8B83A0CC21E7}" srcOrd="7" destOrd="0" presId="urn:microsoft.com/office/officeart/2005/8/layout/process5"/>
    <dgm:cxn modelId="{22EB3481-E03D-4BAC-B9C4-840C48D68D1F}" type="presParOf" srcId="{421FB53F-5301-47A1-94FC-8B83A0CC21E7}" destId="{19296C95-AA1F-4265-9161-9D6E1DB72759}" srcOrd="0" destOrd="0" presId="urn:microsoft.com/office/officeart/2005/8/layout/process5"/>
    <dgm:cxn modelId="{E0DA1BF5-E0DA-445C-8234-E9DCC1E1C2AC}" type="presParOf" srcId="{78FB7999-4871-47E3-86AA-55597057FDD0}" destId="{AF8BC246-536A-47EC-B674-9F20C482934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49D611-571D-4DD7-9CFB-DF52DFD181AF}"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de-DE"/>
        </a:p>
      </dgm:t>
    </dgm:pt>
    <dgm:pt modelId="{5D720CDE-04B0-4CC6-9C55-2DD454E920AC}">
      <dgm:prSet phldrT="[Text]"/>
      <dgm:spPr>
        <a:solidFill>
          <a:schemeClr val="bg2">
            <a:lumMod val="60000"/>
            <a:lumOff val="40000"/>
          </a:schemeClr>
        </a:solidFill>
      </dgm:spPr>
      <dgm:t>
        <a:bodyPr/>
        <a:lstStyle/>
        <a:p>
          <a:r>
            <a:rPr lang="en-GB" noProof="0" dirty="0" smtClean="0">
              <a:latin typeface="+mn-lt"/>
              <a:ea typeface="+mn-ea"/>
              <a:cs typeface="+mn-cs"/>
            </a:rPr>
            <a:t>Group formation</a:t>
          </a:r>
          <a:endParaRPr lang="en-GB" noProof="0" dirty="0"/>
        </a:p>
      </dgm:t>
    </dgm:pt>
    <dgm:pt modelId="{7F8420A5-9E9B-4AB8-95B3-993C8710A4F2}" type="parTrans" cxnId="{A5BC80FD-4577-483A-B8DA-12E5F8B5FE6F}">
      <dgm:prSet/>
      <dgm:spPr/>
      <dgm:t>
        <a:bodyPr/>
        <a:lstStyle/>
        <a:p>
          <a:endParaRPr lang="de-DE"/>
        </a:p>
      </dgm:t>
    </dgm:pt>
    <dgm:pt modelId="{827EFE64-F6C6-4BD4-BACC-54F54EDFF23A}" type="sibTrans" cxnId="{A5BC80FD-4577-483A-B8DA-12E5F8B5FE6F}">
      <dgm:prSet/>
      <dgm:spPr/>
      <dgm:t>
        <a:bodyPr/>
        <a:lstStyle/>
        <a:p>
          <a:endParaRPr lang="de-DE"/>
        </a:p>
      </dgm:t>
    </dgm:pt>
    <dgm:pt modelId="{E981CEBA-BEA4-4DEB-85D2-C36C7FD4A449}">
      <dgm:prSet phldrT="[Text]"/>
      <dgm:spPr/>
      <dgm:t>
        <a:bodyPr/>
        <a:lstStyle/>
        <a:p>
          <a:r>
            <a:rPr lang="de-DE" smtClean="0">
              <a:latin typeface="+mn-lt"/>
              <a:ea typeface="+mn-ea"/>
              <a:cs typeface="+mn-cs"/>
            </a:rPr>
            <a:t>Implementation of plan</a:t>
          </a:r>
          <a:endParaRPr lang="de-DE" dirty="0"/>
        </a:p>
      </dgm:t>
    </dgm:pt>
    <dgm:pt modelId="{8825701E-F186-4FA8-A53C-C3EC788259B2}" type="parTrans" cxnId="{09397706-C502-4B8F-8A02-9B08754CFCF8}">
      <dgm:prSet/>
      <dgm:spPr/>
      <dgm:t>
        <a:bodyPr/>
        <a:lstStyle/>
        <a:p>
          <a:endParaRPr lang="de-DE"/>
        </a:p>
      </dgm:t>
    </dgm:pt>
    <dgm:pt modelId="{D4EF97C6-512A-44BA-9865-C50AC85FE9A6}" type="sibTrans" cxnId="{09397706-C502-4B8F-8A02-9B08754CFCF8}">
      <dgm:prSet/>
      <dgm:spPr/>
      <dgm:t>
        <a:bodyPr/>
        <a:lstStyle/>
        <a:p>
          <a:endParaRPr lang="de-DE"/>
        </a:p>
      </dgm:t>
    </dgm:pt>
    <dgm:pt modelId="{5ED977BE-C732-4E4D-B062-93CFA864370E}">
      <dgm:prSet phldrT="[Text]"/>
      <dgm:spPr/>
      <dgm:t>
        <a:bodyPr/>
        <a:lstStyle/>
        <a:p>
          <a:r>
            <a:rPr lang="de-DE" smtClean="0">
              <a:latin typeface="+mn-lt"/>
              <a:ea typeface="+mn-ea"/>
              <a:cs typeface="+mn-cs"/>
            </a:rPr>
            <a:t>Evaluation of group performance</a:t>
          </a:r>
          <a:endParaRPr lang="de-DE" dirty="0"/>
        </a:p>
      </dgm:t>
    </dgm:pt>
    <dgm:pt modelId="{6BC5D803-A3DF-4193-A39C-E37E2644D568}" type="parTrans" cxnId="{CE6733DB-AD84-43AB-8E76-8EF9D0D078CD}">
      <dgm:prSet/>
      <dgm:spPr/>
      <dgm:t>
        <a:bodyPr/>
        <a:lstStyle/>
        <a:p>
          <a:endParaRPr lang="de-DE"/>
        </a:p>
      </dgm:t>
    </dgm:pt>
    <dgm:pt modelId="{8107A03E-57B4-4147-9D3C-16F37AA23374}" type="sibTrans" cxnId="{CE6733DB-AD84-43AB-8E76-8EF9D0D078CD}">
      <dgm:prSet/>
      <dgm:spPr/>
      <dgm:t>
        <a:bodyPr/>
        <a:lstStyle/>
        <a:p>
          <a:endParaRPr lang="de-DE"/>
        </a:p>
      </dgm:t>
    </dgm:pt>
    <dgm:pt modelId="{4C2A3002-D27A-4F71-A482-96E837FD8419}">
      <dgm:prSet/>
      <dgm:spPr/>
      <dgm:t>
        <a:bodyPr/>
        <a:lstStyle/>
        <a:p>
          <a:r>
            <a:rPr lang="de-DE" smtClean="0">
              <a:latin typeface="+mn-lt"/>
              <a:ea typeface="+mn-ea"/>
              <a:cs typeface="+mn-cs"/>
            </a:rPr>
            <a:t>Group planning</a:t>
          </a:r>
          <a:endParaRPr lang="de-DE" dirty="0" smtClean="0">
            <a:latin typeface="+mn-lt"/>
            <a:ea typeface="+mn-ea"/>
            <a:cs typeface="+mn-cs"/>
          </a:endParaRPr>
        </a:p>
      </dgm:t>
    </dgm:pt>
    <dgm:pt modelId="{927C696D-3A75-4C61-BEA1-D9A0D0155362}" type="parTrans" cxnId="{A37C007A-1E9F-4FF0-A58F-BC2F957DC8A0}">
      <dgm:prSet/>
      <dgm:spPr/>
      <dgm:t>
        <a:bodyPr/>
        <a:lstStyle/>
        <a:p>
          <a:endParaRPr lang="de-DE"/>
        </a:p>
      </dgm:t>
    </dgm:pt>
    <dgm:pt modelId="{CFDE5DCD-277C-4C1D-B103-A1EA255637B7}" type="sibTrans" cxnId="{A37C007A-1E9F-4FF0-A58F-BC2F957DC8A0}">
      <dgm:prSet/>
      <dgm:spPr/>
      <dgm:t>
        <a:bodyPr/>
        <a:lstStyle/>
        <a:p>
          <a:endParaRPr lang="de-DE"/>
        </a:p>
      </dgm:t>
    </dgm:pt>
    <dgm:pt modelId="{13B45870-4E8B-4655-885A-D68C208B84BF}">
      <dgm:prSet/>
      <dgm:spPr/>
      <dgm:t>
        <a:bodyPr/>
        <a:lstStyle/>
        <a:p>
          <a:r>
            <a:rPr lang="de-DE" smtClean="0">
              <a:latin typeface="+mn-lt"/>
              <a:ea typeface="+mn-ea"/>
              <a:cs typeface="+mn-cs"/>
            </a:rPr>
            <a:t>Completion of activity</a:t>
          </a:r>
          <a:endParaRPr lang="de-DE" dirty="0" smtClean="0">
            <a:latin typeface="+mn-lt"/>
            <a:ea typeface="+mn-ea"/>
            <a:cs typeface="+mn-cs"/>
          </a:endParaRPr>
        </a:p>
      </dgm:t>
    </dgm:pt>
    <dgm:pt modelId="{95A9B9B3-22D9-4A58-8999-F697C00D6CDA}" type="parTrans" cxnId="{60C629E5-6B48-46BF-96AB-DCAEC10FCBBB}">
      <dgm:prSet/>
      <dgm:spPr/>
      <dgm:t>
        <a:bodyPr/>
        <a:lstStyle/>
        <a:p>
          <a:endParaRPr lang="de-DE"/>
        </a:p>
      </dgm:t>
    </dgm:pt>
    <dgm:pt modelId="{C060AC4A-9F59-415D-995D-13607F5D98E0}" type="sibTrans" cxnId="{60C629E5-6B48-46BF-96AB-DCAEC10FCBBB}">
      <dgm:prSet/>
      <dgm:spPr/>
      <dgm:t>
        <a:bodyPr/>
        <a:lstStyle/>
        <a:p>
          <a:endParaRPr lang="de-DE"/>
        </a:p>
      </dgm:t>
    </dgm:pt>
    <dgm:pt modelId="{78FB7999-4871-47E3-86AA-55597057FDD0}" type="pres">
      <dgm:prSet presAssocID="{E449D611-571D-4DD7-9CFB-DF52DFD181AF}" presName="diagram" presStyleCnt="0">
        <dgm:presLayoutVars>
          <dgm:dir/>
          <dgm:resizeHandles val="exact"/>
        </dgm:presLayoutVars>
      </dgm:prSet>
      <dgm:spPr/>
      <dgm:t>
        <a:bodyPr/>
        <a:lstStyle/>
        <a:p>
          <a:endParaRPr lang="de-DE"/>
        </a:p>
      </dgm:t>
    </dgm:pt>
    <dgm:pt modelId="{D403488D-F7C4-4EF9-B712-EC6B18BB428B}" type="pres">
      <dgm:prSet presAssocID="{5D720CDE-04B0-4CC6-9C55-2DD454E920AC}" presName="node" presStyleLbl="node1" presStyleIdx="0" presStyleCnt="5">
        <dgm:presLayoutVars>
          <dgm:bulletEnabled val="1"/>
        </dgm:presLayoutVars>
      </dgm:prSet>
      <dgm:spPr/>
      <dgm:t>
        <a:bodyPr/>
        <a:lstStyle/>
        <a:p>
          <a:endParaRPr lang="de-DE"/>
        </a:p>
      </dgm:t>
    </dgm:pt>
    <dgm:pt modelId="{A710FBBA-4DC0-4551-9AFB-2045A4D7EC9D}" type="pres">
      <dgm:prSet presAssocID="{827EFE64-F6C6-4BD4-BACC-54F54EDFF23A}" presName="sibTrans" presStyleLbl="sibTrans2D1" presStyleIdx="0" presStyleCnt="4"/>
      <dgm:spPr/>
      <dgm:t>
        <a:bodyPr/>
        <a:lstStyle/>
        <a:p>
          <a:endParaRPr lang="de-DE"/>
        </a:p>
      </dgm:t>
    </dgm:pt>
    <dgm:pt modelId="{BF2D12BA-1DD6-4506-8052-172413ABC541}" type="pres">
      <dgm:prSet presAssocID="{827EFE64-F6C6-4BD4-BACC-54F54EDFF23A}" presName="connectorText" presStyleLbl="sibTrans2D1" presStyleIdx="0" presStyleCnt="4"/>
      <dgm:spPr/>
      <dgm:t>
        <a:bodyPr/>
        <a:lstStyle/>
        <a:p>
          <a:endParaRPr lang="de-DE"/>
        </a:p>
      </dgm:t>
    </dgm:pt>
    <dgm:pt modelId="{ED2F574A-762A-4A00-A4D5-79D91ED69B75}" type="pres">
      <dgm:prSet presAssocID="{4C2A3002-D27A-4F71-A482-96E837FD8419}" presName="node" presStyleLbl="node1" presStyleIdx="1" presStyleCnt="5">
        <dgm:presLayoutVars>
          <dgm:bulletEnabled val="1"/>
        </dgm:presLayoutVars>
      </dgm:prSet>
      <dgm:spPr/>
      <dgm:t>
        <a:bodyPr/>
        <a:lstStyle/>
        <a:p>
          <a:endParaRPr lang="de-DE"/>
        </a:p>
      </dgm:t>
    </dgm:pt>
    <dgm:pt modelId="{538994B5-96EF-486F-BED2-00AD85D10DFA}" type="pres">
      <dgm:prSet presAssocID="{CFDE5DCD-277C-4C1D-B103-A1EA255637B7}" presName="sibTrans" presStyleLbl="sibTrans2D1" presStyleIdx="1" presStyleCnt="4"/>
      <dgm:spPr/>
      <dgm:t>
        <a:bodyPr/>
        <a:lstStyle/>
        <a:p>
          <a:endParaRPr lang="de-DE"/>
        </a:p>
      </dgm:t>
    </dgm:pt>
    <dgm:pt modelId="{655F6DAB-F8F7-43D9-AF89-49C09A5E6539}" type="pres">
      <dgm:prSet presAssocID="{CFDE5DCD-277C-4C1D-B103-A1EA255637B7}" presName="connectorText" presStyleLbl="sibTrans2D1" presStyleIdx="1" presStyleCnt="4"/>
      <dgm:spPr/>
      <dgm:t>
        <a:bodyPr/>
        <a:lstStyle/>
        <a:p>
          <a:endParaRPr lang="de-DE"/>
        </a:p>
      </dgm:t>
    </dgm:pt>
    <dgm:pt modelId="{2D667407-011C-4075-98CF-0D050C4FEA0F}" type="pres">
      <dgm:prSet presAssocID="{E981CEBA-BEA4-4DEB-85D2-C36C7FD4A449}" presName="node" presStyleLbl="node1" presStyleIdx="2" presStyleCnt="5">
        <dgm:presLayoutVars>
          <dgm:bulletEnabled val="1"/>
        </dgm:presLayoutVars>
      </dgm:prSet>
      <dgm:spPr/>
      <dgm:t>
        <a:bodyPr/>
        <a:lstStyle/>
        <a:p>
          <a:endParaRPr lang="de-DE"/>
        </a:p>
      </dgm:t>
    </dgm:pt>
    <dgm:pt modelId="{F02D84CF-BEEE-43B8-9740-B46C6093A71E}" type="pres">
      <dgm:prSet presAssocID="{D4EF97C6-512A-44BA-9865-C50AC85FE9A6}" presName="sibTrans" presStyleLbl="sibTrans2D1" presStyleIdx="2" presStyleCnt="4"/>
      <dgm:spPr/>
      <dgm:t>
        <a:bodyPr/>
        <a:lstStyle/>
        <a:p>
          <a:endParaRPr lang="de-DE"/>
        </a:p>
      </dgm:t>
    </dgm:pt>
    <dgm:pt modelId="{3C0E8FD3-EE49-40C2-8D1E-FF2B4220366E}" type="pres">
      <dgm:prSet presAssocID="{D4EF97C6-512A-44BA-9865-C50AC85FE9A6}" presName="connectorText" presStyleLbl="sibTrans2D1" presStyleIdx="2" presStyleCnt="4"/>
      <dgm:spPr/>
      <dgm:t>
        <a:bodyPr/>
        <a:lstStyle/>
        <a:p>
          <a:endParaRPr lang="de-DE"/>
        </a:p>
      </dgm:t>
    </dgm:pt>
    <dgm:pt modelId="{2914800B-E85A-49BF-842F-18F24622403C}" type="pres">
      <dgm:prSet presAssocID="{13B45870-4E8B-4655-885A-D68C208B84BF}" presName="node" presStyleLbl="node1" presStyleIdx="3" presStyleCnt="5">
        <dgm:presLayoutVars>
          <dgm:bulletEnabled val="1"/>
        </dgm:presLayoutVars>
      </dgm:prSet>
      <dgm:spPr/>
      <dgm:t>
        <a:bodyPr/>
        <a:lstStyle/>
        <a:p>
          <a:endParaRPr lang="de-DE"/>
        </a:p>
      </dgm:t>
    </dgm:pt>
    <dgm:pt modelId="{421FB53F-5301-47A1-94FC-8B83A0CC21E7}" type="pres">
      <dgm:prSet presAssocID="{C060AC4A-9F59-415D-995D-13607F5D98E0}" presName="sibTrans" presStyleLbl="sibTrans2D1" presStyleIdx="3" presStyleCnt="4"/>
      <dgm:spPr/>
      <dgm:t>
        <a:bodyPr/>
        <a:lstStyle/>
        <a:p>
          <a:endParaRPr lang="de-DE"/>
        </a:p>
      </dgm:t>
    </dgm:pt>
    <dgm:pt modelId="{19296C95-AA1F-4265-9161-9D6E1DB72759}" type="pres">
      <dgm:prSet presAssocID="{C060AC4A-9F59-415D-995D-13607F5D98E0}" presName="connectorText" presStyleLbl="sibTrans2D1" presStyleIdx="3" presStyleCnt="4"/>
      <dgm:spPr/>
      <dgm:t>
        <a:bodyPr/>
        <a:lstStyle/>
        <a:p>
          <a:endParaRPr lang="de-DE"/>
        </a:p>
      </dgm:t>
    </dgm:pt>
    <dgm:pt modelId="{AF8BC246-536A-47EC-B674-9F20C482934B}" type="pres">
      <dgm:prSet presAssocID="{5ED977BE-C732-4E4D-B062-93CFA864370E}" presName="node" presStyleLbl="node1" presStyleIdx="4" presStyleCnt="5">
        <dgm:presLayoutVars>
          <dgm:bulletEnabled val="1"/>
        </dgm:presLayoutVars>
      </dgm:prSet>
      <dgm:spPr/>
      <dgm:t>
        <a:bodyPr/>
        <a:lstStyle/>
        <a:p>
          <a:endParaRPr lang="de-DE"/>
        </a:p>
      </dgm:t>
    </dgm:pt>
  </dgm:ptLst>
  <dgm:cxnLst>
    <dgm:cxn modelId="{5EA2D5BA-F6D6-4610-BAE8-A8752E532908}" type="presOf" srcId="{CFDE5DCD-277C-4C1D-B103-A1EA255637B7}" destId="{655F6DAB-F8F7-43D9-AF89-49C09A5E6539}" srcOrd="1" destOrd="0" presId="urn:microsoft.com/office/officeart/2005/8/layout/process5"/>
    <dgm:cxn modelId="{A37C007A-1E9F-4FF0-A58F-BC2F957DC8A0}" srcId="{E449D611-571D-4DD7-9CFB-DF52DFD181AF}" destId="{4C2A3002-D27A-4F71-A482-96E837FD8419}" srcOrd="1" destOrd="0" parTransId="{927C696D-3A75-4C61-BEA1-D9A0D0155362}" sibTransId="{CFDE5DCD-277C-4C1D-B103-A1EA255637B7}"/>
    <dgm:cxn modelId="{DDBB3ECA-624F-4640-8BD7-C64DCDD05351}" type="presOf" srcId="{827EFE64-F6C6-4BD4-BACC-54F54EDFF23A}" destId="{A710FBBA-4DC0-4551-9AFB-2045A4D7EC9D}" srcOrd="0" destOrd="0" presId="urn:microsoft.com/office/officeart/2005/8/layout/process5"/>
    <dgm:cxn modelId="{8A2CDC53-2CBC-4F91-8983-AF68C0AB7C64}" type="presOf" srcId="{E981CEBA-BEA4-4DEB-85D2-C36C7FD4A449}" destId="{2D667407-011C-4075-98CF-0D050C4FEA0F}" srcOrd="0" destOrd="0" presId="urn:microsoft.com/office/officeart/2005/8/layout/process5"/>
    <dgm:cxn modelId="{D5BD05BF-A50B-456C-AFBA-CA19A8597744}" type="presOf" srcId="{CFDE5DCD-277C-4C1D-B103-A1EA255637B7}" destId="{538994B5-96EF-486F-BED2-00AD85D10DFA}" srcOrd="0" destOrd="0" presId="urn:microsoft.com/office/officeart/2005/8/layout/process5"/>
    <dgm:cxn modelId="{09397706-C502-4B8F-8A02-9B08754CFCF8}" srcId="{E449D611-571D-4DD7-9CFB-DF52DFD181AF}" destId="{E981CEBA-BEA4-4DEB-85D2-C36C7FD4A449}" srcOrd="2" destOrd="0" parTransId="{8825701E-F186-4FA8-A53C-C3EC788259B2}" sibTransId="{D4EF97C6-512A-44BA-9865-C50AC85FE9A6}"/>
    <dgm:cxn modelId="{8381F557-38C0-43DF-91C4-503B39352802}" type="presOf" srcId="{5ED977BE-C732-4E4D-B062-93CFA864370E}" destId="{AF8BC246-536A-47EC-B674-9F20C482934B}" srcOrd="0" destOrd="0" presId="urn:microsoft.com/office/officeart/2005/8/layout/process5"/>
    <dgm:cxn modelId="{B2C4F976-0199-46BE-A866-B4A7EC37C64E}" type="presOf" srcId="{E449D611-571D-4DD7-9CFB-DF52DFD181AF}" destId="{78FB7999-4871-47E3-86AA-55597057FDD0}" srcOrd="0" destOrd="0" presId="urn:microsoft.com/office/officeart/2005/8/layout/process5"/>
    <dgm:cxn modelId="{75B1C39E-8A2C-41F8-87F2-92F2EE791BF5}" type="presOf" srcId="{D4EF97C6-512A-44BA-9865-C50AC85FE9A6}" destId="{3C0E8FD3-EE49-40C2-8D1E-FF2B4220366E}" srcOrd="1" destOrd="0" presId="urn:microsoft.com/office/officeart/2005/8/layout/process5"/>
    <dgm:cxn modelId="{EC3F6CBC-4E45-4281-BC3A-1B7797BEC11D}" type="presOf" srcId="{827EFE64-F6C6-4BD4-BACC-54F54EDFF23A}" destId="{BF2D12BA-1DD6-4506-8052-172413ABC541}" srcOrd="1" destOrd="0" presId="urn:microsoft.com/office/officeart/2005/8/layout/process5"/>
    <dgm:cxn modelId="{C6D3DFA7-3E95-4B72-AC52-42F98E98BCDB}" type="presOf" srcId="{5D720CDE-04B0-4CC6-9C55-2DD454E920AC}" destId="{D403488D-F7C4-4EF9-B712-EC6B18BB428B}" srcOrd="0" destOrd="0" presId="urn:microsoft.com/office/officeart/2005/8/layout/process5"/>
    <dgm:cxn modelId="{7BCB8D2D-CB99-4B15-AAAA-E20E8408EF7A}" type="presOf" srcId="{C060AC4A-9F59-415D-995D-13607F5D98E0}" destId="{421FB53F-5301-47A1-94FC-8B83A0CC21E7}" srcOrd="0" destOrd="0" presId="urn:microsoft.com/office/officeart/2005/8/layout/process5"/>
    <dgm:cxn modelId="{06A93DA1-B8AE-4387-8E35-35DF3AAF1F0E}" type="presOf" srcId="{13B45870-4E8B-4655-885A-D68C208B84BF}" destId="{2914800B-E85A-49BF-842F-18F24622403C}" srcOrd="0" destOrd="0" presId="urn:microsoft.com/office/officeart/2005/8/layout/process5"/>
    <dgm:cxn modelId="{8B6E364C-AC7B-4A48-AEE8-B1C1575FCE78}" type="presOf" srcId="{C060AC4A-9F59-415D-995D-13607F5D98E0}" destId="{19296C95-AA1F-4265-9161-9D6E1DB72759}" srcOrd="1" destOrd="0" presId="urn:microsoft.com/office/officeart/2005/8/layout/process5"/>
    <dgm:cxn modelId="{454B0E0A-CA6F-4373-9D04-A887BB0F1CDB}" type="presOf" srcId="{D4EF97C6-512A-44BA-9865-C50AC85FE9A6}" destId="{F02D84CF-BEEE-43B8-9740-B46C6093A71E}" srcOrd="0" destOrd="0" presId="urn:microsoft.com/office/officeart/2005/8/layout/process5"/>
    <dgm:cxn modelId="{A5BC80FD-4577-483A-B8DA-12E5F8B5FE6F}" srcId="{E449D611-571D-4DD7-9CFB-DF52DFD181AF}" destId="{5D720CDE-04B0-4CC6-9C55-2DD454E920AC}" srcOrd="0" destOrd="0" parTransId="{7F8420A5-9E9B-4AB8-95B3-993C8710A4F2}" sibTransId="{827EFE64-F6C6-4BD4-BACC-54F54EDFF23A}"/>
    <dgm:cxn modelId="{1685E2DF-5A55-4819-9A3A-496CF7F4517C}" type="presOf" srcId="{4C2A3002-D27A-4F71-A482-96E837FD8419}" destId="{ED2F574A-762A-4A00-A4D5-79D91ED69B75}" srcOrd="0" destOrd="0" presId="urn:microsoft.com/office/officeart/2005/8/layout/process5"/>
    <dgm:cxn modelId="{CE6733DB-AD84-43AB-8E76-8EF9D0D078CD}" srcId="{E449D611-571D-4DD7-9CFB-DF52DFD181AF}" destId="{5ED977BE-C732-4E4D-B062-93CFA864370E}" srcOrd="4" destOrd="0" parTransId="{6BC5D803-A3DF-4193-A39C-E37E2644D568}" sibTransId="{8107A03E-57B4-4147-9D3C-16F37AA23374}"/>
    <dgm:cxn modelId="{60C629E5-6B48-46BF-96AB-DCAEC10FCBBB}" srcId="{E449D611-571D-4DD7-9CFB-DF52DFD181AF}" destId="{13B45870-4E8B-4655-885A-D68C208B84BF}" srcOrd="3" destOrd="0" parTransId="{95A9B9B3-22D9-4A58-8999-F697C00D6CDA}" sibTransId="{C060AC4A-9F59-415D-995D-13607F5D98E0}"/>
    <dgm:cxn modelId="{F1E3AC0A-0CA6-4DBA-9F0A-763E1230334E}" type="presParOf" srcId="{78FB7999-4871-47E3-86AA-55597057FDD0}" destId="{D403488D-F7C4-4EF9-B712-EC6B18BB428B}" srcOrd="0" destOrd="0" presId="urn:microsoft.com/office/officeart/2005/8/layout/process5"/>
    <dgm:cxn modelId="{EE5537FB-5A4E-4D8B-ABDB-A87935ABC95C}" type="presParOf" srcId="{78FB7999-4871-47E3-86AA-55597057FDD0}" destId="{A710FBBA-4DC0-4551-9AFB-2045A4D7EC9D}" srcOrd="1" destOrd="0" presId="urn:microsoft.com/office/officeart/2005/8/layout/process5"/>
    <dgm:cxn modelId="{D023CCE0-854E-42F5-8807-F1CF46BC6385}" type="presParOf" srcId="{A710FBBA-4DC0-4551-9AFB-2045A4D7EC9D}" destId="{BF2D12BA-1DD6-4506-8052-172413ABC541}" srcOrd="0" destOrd="0" presId="urn:microsoft.com/office/officeart/2005/8/layout/process5"/>
    <dgm:cxn modelId="{38FCEC28-4108-49D2-BA06-9204A2BC827B}" type="presParOf" srcId="{78FB7999-4871-47E3-86AA-55597057FDD0}" destId="{ED2F574A-762A-4A00-A4D5-79D91ED69B75}" srcOrd="2" destOrd="0" presId="urn:microsoft.com/office/officeart/2005/8/layout/process5"/>
    <dgm:cxn modelId="{FB9B65CB-EE92-4D13-8829-3A96648B77CC}" type="presParOf" srcId="{78FB7999-4871-47E3-86AA-55597057FDD0}" destId="{538994B5-96EF-486F-BED2-00AD85D10DFA}" srcOrd="3" destOrd="0" presId="urn:microsoft.com/office/officeart/2005/8/layout/process5"/>
    <dgm:cxn modelId="{E6F90EBA-5B1A-4DCB-B546-549DB0B434BB}" type="presParOf" srcId="{538994B5-96EF-486F-BED2-00AD85D10DFA}" destId="{655F6DAB-F8F7-43D9-AF89-49C09A5E6539}" srcOrd="0" destOrd="0" presId="urn:microsoft.com/office/officeart/2005/8/layout/process5"/>
    <dgm:cxn modelId="{71AE049F-1E08-4B8A-A7B2-41AE19922F85}" type="presParOf" srcId="{78FB7999-4871-47E3-86AA-55597057FDD0}" destId="{2D667407-011C-4075-98CF-0D050C4FEA0F}" srcOrd="4" destOrd="0" presId="urn:microsoft.com/office/officeart/2005/8/layout/process5"/>
    <dgm:cxn modelId="{1FFAE238-02FD-45F2-AA55-695B6B26D061}" type="presParOf" srcId="{78FB7999-4871-47E3-86AA-55597057FDD0}" destId="{F02D84CF-BEEE-43B8-9740-B46C6093A71E}" srcOrd="5" destOrd="0" presId="urn:microsoft.com/office/officeart/2005/8/layout/process5"/>
    <dgm:cxn modelId="{82881E89-49CE-44D1-8A14-F36A1EB745B5}" type="presParOf" srcId="{F02D84CF-BEEE-43B8-9740-B46C6093A71E}" destId="{3C0E8FD3-EE49-40C2-8D1E-FF2B4220366E}" srcOrd="0" destOrd="0" presId="urn:microsoft.com/office/officeart/2005/8/layout/process5"/>
    <dgm:cxn modelId="{C57E9557-6D6C-4743-AAA5-92D426D0AAC9}" type="presParOf" srcId="{78FB7999-4871-47E3-86AA-55597057FDD0}" destId="{2914800B-E85A-49BF-842F-18F24622403C}" srcOrd="6" destOrd="0" presId="urn:microsoft.com/office/officeart/2005/8/layout/process5"/>
    <dgm:cxn modelId="{BE3EFA0F-DC5D-4854-96DD-62AE98194C36}" type="presParOf" srcId="{78FB7999-4871-47E3-86AA-55597057FDD0}" destId="{421FB53F-5301-47A1-94FC-8B83A0CC21E7}" srcOrd="7" destOrd="0" presId="urn:microsoft.com/office/officeart/2005/8/layout/process5"/>
    <dgm:cxn modelId="{CF855770-9FFC-4F0D-9F43-6C02FBAF0290}" type="presParOf" srcId="{421FB53F-5301-47A1-94FC-8B83A0CC21E7}" destId="{19296C95-AA1F-4265-9161-9D6E1DB72759}" srcOrd="0" destOrd="0" presId="urn:microsoft.com/office/officeart/2005/8/layout/process5"/>
    <dgm:cxn modelId="{0AF8E11E-7A97-4E9D-9616-D9ACB995A6BA}" type="presParOf" srcId="{78FB7999-4871-47E3-86AA-55597057FDD0}" destId="{AF8BC246-536A-47EC-B674-9F20C482934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49D611-571D-4DD7-9CFB-DF52DFD181AF}"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de-DE"/>
        </a:p>
      </dgm:t>
    </dgm:pt>
    <dgm:pt modelId="{5D720CDE-04B0-4CC6-9C55-2DD454E920AC}">
      <dgm:prSet phldrT="[Text]"/>
      <dgm:spPr/>
      <dgm:t>
        <a:bodyPr/>
        <a:lstStyle/>
        <a:p>
          <a:r>
            <a:rPr lang="de-DE" smtClean="0">
              <a:latin typeface="+mn-lt"/>
              <a:ea typeface="+mn-ea"/>
              <a:cs typeface="+mn-cs"/>
            </a:rPr>
            <a:t>Group formation</a:t>
          </a:r>
          <a:endParaRPr lang="de-DE" dirty="0"/>
        </a:p>
      </dgm:t>
    </dgm:pt>
    <dgm:pt modelId="{7F8420A5-9E9B-4AB8-95B3-993C8710A4F2}" type="parTrans" cxnId="{A5BC80FD-4577-483A-B8DA-12E5F8B5FE6F}">
      <dgm:prSet/>
      <dgm:spPr/>
      <dgm:t>
        <a:bodyPr/>
        <a:lstStyle/>
        <a:p>
          <a:endParaRPr lang="de-DE"/>
        </a:p>
      </dgm:t>
    </dgm:pt>
    <dgm:pt modelId="{827EFE64-F6C6-4BD4-BACC-54F54EDFF23A}" type="sibTrans" cxnId="{A5BC80FD-4577-483A-B8DA-12E5F8B5FE6F}">
      <dgm:prSet/>
      <dgm:spPr/>
      <dgm:t>
        <a:bodyPr/>
        <a:lstStyle/>
        <a:p>
          <a:endParaRPr lang="de-DE"/>
        </a:p>
      </dgm:t>
    </dgm:pt>
    <dgm:pt modelId="{E981CEBA-BEA4-4DEB-85D2-C36C7FD4A449}">
      <dgm:prSet phldrT="[Text]"/>
      <dgm:spPr/>
      <dgm:t>
        <a:bodyPr/>
        <a:lstStyle/>
        <a:p>
          <a:r>
            <a:rPr lang="de-DE" smtClean="0">
              <a:latin typeface="+mn-lt"/>
              <a:ea typeface="+mn-ea"/>
              <a:cs typeface="+mn-cs"/>
            </a:rPr>
            <a:t>Implementation of plan</a:t>
          </a:r>
          <a:endParaRPr lang="de-DE" dirty="0"/>
        </a:p>
      </dgm:t>
    </dgm:pt>
    <dgm:pt modelId="{8825701E-F186-4FA8-A53C-C3EC788259B2}" type="parTrans" cxnId="{09397706-C502-4B8F-8A02-9B08754CFCF8}">
      <dgm:prSet/>
      <dgm:spPr/>
      <dgm:t>
        <a:bodyPr/>
        <a:lstStyle/>
        <a:p>
          <a:endParaRPr lang="de-DE"/>
        </a:p>
      </dgm:t>
    </dgm:pt>
    <dgm:pt modelId="{D4EF97C6-512A-44BA-9865-C50AC85FE9A6}" type="sibTrans" cxnId="{09397706-C502-4B8F-8A02-9B08754CFCF8}">
      <dgm:prSet/>
      <dgm:spPr/>
      <dgm:t>
        <a:bodyPr/>
        <a:lstStyle/>
        <a:p>
          <a:endParaRPr lang="de-DE"/>
        </a:p>
      </dgm:t>
    </dgm:pt>
    <dgm:pt modelId="{5ED977BE-C732-4E4D-B062-93CFA864370E}">
      <dgm:prSet phldrT="[Text]"/>
      <dgm:spPr/>
      <dgm:t>
        <a:bodyPr/>
        <a:lstStyle/>
        <a:p>
          <a:r>
            <a:rPr lang="de-DE" smtClean="0">
              <a:latin typeface="+mn-lt"/>
              <a:ea typeface="+mn-ea"/>
              <a:cs typeface="+mn-cs"/>
            </a:rPr>
            <a:t>Evaluation of group performance</a:t>
          </a:r>
          <a:endParaRPr lang="de-DE" dirty="0"/>
        </a:p>
      </dgm:t>
    </dgm:pt>
    <dgm:pt modelId="{6BC5D803-A3DF-4193-A39C-E37E2644D568}" type="parTrans" cxnId="{CE6733DB-AD84-43AB-8E76-8EF9D0D078CD}">
      <dgm:prSet/>
      <dgm:spPr/>
      <dgm:t>
        <a:bodyPr/>
        <a:lstStyle/>
        <a:p>
          <a:endParaRPr lang="de-DE"/>
        </a:p>
      </dgm:t>
    </dgm:pt>
    <dgm:pt modelId="{8107A03E-57B4-4147-9D3C-16F37AA23374}" type="sibTrans" cxnId="{CE6733DB-AD84-43AB-8E76-8EF9D0D078CD}">
      <dgm:prSet/>
      <dgm:spPr/>
      <dgm:t>
        <a:bodyPr/>
        <a:lstStyle/>
        <a:p>
          <a:endParaRPr lang="de-DE"/>
        </a:p>
      </dgm:t>
    </dgm:pt>
    <dgm:pt modelId="{4C2A3002-D27A-4F71-A482-96E837FD8419}">
      <dgm:prSet/>
      <dgm:spPr>
        <a:solidFill>
          <a:schemeClr val="bg2">
            <a:lumMod val="60000"/>
            <a:lumOff val="40000"/>
          </a:schemeClr>
        </a:solidFill>
      </dgm:spPr>
      <dgm:t>
        <a:bodyPr/>
        <a:lstStyle/>
        <a:p>
          <a:r>
            <a:rPr lang="de-DE" dirty="0" smtClean="0">
              <a:latin typeface="+mn-lt"/>
              <a:ea typeface="+mn-ea"/>
              <a:cs typeface="+mn-cs"/>
            </a:rPr>
            <a:t>Group </a:t>
          </a:r>
          <a:r>
            <a:rPr lang="de-DE" dirty="0" err="1" smtClean="0">
              <a:latin typeface="+mn-lt"/>
              <a:ea typeface="+mn-ea"/>
              <a:cs typeface="+mn-cs"/>
            </a:rPr>
            <a:t>planning</a:t>
          </a:r>
          <a:endParaRPr lang="de-DE" dirty="0" smtClean="0">
            <a:latin typeface="+mn-lt"/>
            <a:ea typeface="+mn-ea"/>
            <a:cs typeface="+mn-cs"/>
          </a:endParaRPr>
        </a:p>
      </dgm:t>
    </dgm:pt>
    <dgm:pt modelId="{927C696D-3A75-4C61-BEA1-D9A0D0155362}" type="parTrans" cxnId="{A37C007A-1E9F-4FF0-A58F-BC2F957DC8A0}">
      <dgm:prSet/>
      <dgm:spPr/>
      <dgm:t>
        <a:bodyPr/>
        <a:lstStyle/>
        <a:p>
          <a:endParaRPr lang="de-DE"/>
        </a:p>
      </dgm:t>
    </dgm:pt>
    <dgm:pt modelId="{CFDE5DCD-277C-4C1D-B103-A1EA255637B7}" type="sibTrans" cxnId="{A37C007A-1E9F-4FF0-A58F-BC2F957DC8A0}">
      <dgm:prSet/>
      <dgm:spPr/>
      <dgm:t>
        <a:bodyPr/>
        <a:lstStyle/>
        <a:p>
          <a:endParaRPr lang="de-DE"/>
        </a:p>
      </dgm:t>
    </dgm:pt>
    <dgm:pt modelId="{13B45870-4E8B-4655-885A-D68C208B84BF}">
      <dgm:prSet/>
      <dgm:spPr/>
      <dgm:t>
        <a:bodyPr/>
        <a:lstStyle/>
        <a:p>
          <a:r>
            <a:rPr lang="de-DE" smtClean="0">
              <a:latin typeface="+mn-lt"/>
              <a:ea typeface="+mn-ea"/>
              <a:cs typeface="+mn-cs"/>
            </a:rPr>
            <a:t>Completion of activity</a:t>
          </a:r>
          <a:endParaRPr lang="de-DE" dirty="0" smtClean="0">
            <a:latin typeface="+mn-lt"/>
            <a:ea typeface="+mn-ea"/>
            <a:cs typeface="+mn-cs"/>
          </a:endParaRPr>
        </a:p>
      </dgm:t>
    </dgm:pt>
    <dgm:pt modelId="{95A9B9B3-22D9-4A58-8999-F697C00D6CDA}" type="parTrans" cxnId="{60C629E5-6B48-46BF-96AB-DCAEC10FCBBB}">
      <dgm:prSet/>
      <dgm:spPr/>
      <dgm:t>
        <a:bodyPr/>
        <a:lstStyle/>
        <a:p>
          <a:endParaRPr lang="de-DE"/>
        </a:p>
      </dgm:t>
    </dgm:pt>
    <dgm:pt modelId="{C060AC4A-9F59-415D-995D-13607F5D98E0}" type="sibTrans" cxnId="{60C629E5-6B48-46BF-96AB-DCAEC10FCBBB}">
      <dgm:prSet/>
      <dgm:spPr/>
      <dgm:t>
        <a:bodyPr/>
        <a:lstStyle/>
        <a:p>
          <a:endParaRPr lang="de-DE"/>
        </a:p>
      </dgm:t>
    </dgm:pt>
    <dgm:pt modelId="{78FB7999-4871-47E3-86AA-55597057FDD0}" type="pres">
      <dgm:prSet presAssocID="{E449D611-571D-4DD7-9CFB-DF52DFD181AF}" presName="diagram" presStyleCnt="0">
        <dgm:presLayoutVars>
          <dgm:dir/>
          <dgm:resizeHandles val="exact"/>
        </dgm:presLayoutVars>
      </dgm:prSet>
      <dgm:spPr/>
      <dgm:t>
        <a:bodyPr/>
        <a:lstStyle/>
        <a:p>
          <a:endParaRPr lang="de-DE"/>
        </a:p>
      </dgm:t>
    </dgm:pt>
    <dgm:pt modelId="{D403488D-F7C4-4EF9-B712-EC6B18BB428B}" type="pres">
      <dgm:prSet presAssocID="{5D720CDE-04B0-4CC6-9C55-2DD454E920AC}" presName="node" presStyleLbl="node1" presStyleIdx="0" presStyleCnt="5">
        <dgm:presLayoutVars>
          <dgm:bulletEnabled val="1"/>
        </dgm:presLayoutVars>
      </dgm:prSet>
      <dgm:spPr/>
      <dgm:t>
        <a:bodyPr/>
        <a:lstStyle/>
        <a:p>
          <a:endParaRPr lang="de-DE"/>
        </a:p>
      </dgm:t>
    </dgm:pt>
    <dgm:pt modelId="{A710FBBA-4DC0-4551-9AFB-2045A4D7EC9D}" type="pres">
      <dgm:prSet presAssocID="{827EFE64-F6C6-4BD4-BACC-54F54EDFF23A}" presName="sibTrans" presStyleLbl="sibTrans2D1" presStyleIdx="0" presStyleCnt="4"/>
      <dgm:spPr/>
      <dgm:t>
        <a:bodyPr/>
        <a:lstStyle/>
        <a:p>
          <a:endParaRPr lang="de-DE"/>
        </a:p>
      </dgm:t>
    </dgm:pt>
    <dgm:pt modelId="{BF2D12BA-1DD6-4506-8052-172413ABC541}" type="pres">
      <dgm:prSet presAssocID="{827EFE64-F6C6-4BD4-BACC-54F54EDFF23A}" presName="connectorText" presStyleLbl="sibTrans2D1" presStyleIdx="0" presStyleCnt="4"/>
      <dgm:spPr/>
      <dgm:t>
        <a:bodyPr/>
        <a:lstStyle/>
        <a:p>
          <a:endParaRPr lang="de-DE"/>
        </a:p>
      </dgm:t>
    </dgm:pt>
    <dgm:pt modelId="{ED2F574A-762A-4A00-A4D5-79D91ED69B75}" type="pres">
      <dgm:prSet presAssocID="{4C2A3002-D27A-4F71-A482-96E837FD8419}" presName="node" presStyleLbl="node1" presStyleIdx="1" presStyleCnt="5">
        <dgm:presLayoutVars>
          <dgm:bulletEnabled val="1"/>
        </dgm:presLayoutVars>
      </dgm:prSet>
      <dgm:spPr/>
      <dgm:t>
        <a:bodyPr/>
        <a:lstStyle/>
        <a:p>
          <a:endParaRPr lang="de-DE"/>
        </a:p>
      </dgm:t>
    </dgm:pt>
    <dgm:pt modelId="{538994B5-96EF-486F-BED2-00AD85D10DFA}" type="pres">
      <dgm:prSet presAssocID="{CFDE5DCD-277C-4C1D-B103-A1EA255637B7}" presName="sibTrans" presStyleLbl="sibTrans2D1" presStyleIdx="1" presStyleCnt="4"/>
      <dgm:spPr/>
      <dgm:t>
        <a:bodyPr/>
        <a:lstStyle/>
        <a:p>
          <a:endParaRPr lang="de-DE"/>
        </a:p>
      </dgm:t>
    </dgm:pt>
    <dgm:pt modelId="{655F6DAB-F8F7-43D9-AF89-49C09A5E6539}" type="pres">
      <dgm:prSet presAssocID="{CFDE5DCD-277C-4C1D-B103-A1EA255637B7}" presName="connectorText" presStyleLbl="sibTrans2D1" presStyleIdx="1" presStyleCnt="4"/>
      <dgm:spPr/>
      <dgm:t>
        <a:bodyPr/>
        <a:lstStyle/>
        <a:p>
          <a:endParaRPr lang="de-DE"/>
        </a:p>
      </dgm:t>
    </dgm:pt>
    <dgm:pt modelId="{2D667407-011C-4075-98CF-0D050C4FEA0F}" type="pres">
      <dgm:prSet presAssocID="{E981CEBA-BEA4-4DEB-85D2-C36C7FD4A449}" presName="node" presStyleLbl="node1" presStyleIdx="2" presStyleCnt="5">
        <dgm:presLayoutVars>
          <dgm:bulletEnabled val="1"/>
        </dgm:presLayoutVars>
      </dgm:prSet>
      <dgm:spPr/>
      <dgm:t>
        <a:bodyPr/>
        <a:lstStyle/>
        <a:p>
          <a:endParaRPr lang="de-DE"/>
        </a:p>
      </dgm:t>
    </dgm:pt>
    <dgm:pt modelId="{F02D84CF-BEEE-43B8-9740-B46C6093A71E}" type="pres">
      <dgm:prSet presAssocID="{D4EF97C6-512A-44BA-9865-C50AC85FE9A6}" presName="sibTrans" presStyleLbl="sibTrans2D1" presStyleIdx="2" presStyleCnt="4"/>
      <dgm:spPr/>
      <dgm:t>
        <a:bodyPr/>
        <a:lstStyle/>
        <a:p>
          <a:endParaRPr lang="de-DE"/>
        </a:p>
      </dgm:t>
    </dgm:pt>
    <dgm:pt modelId="{3C0E8FD3-EE49-40C2-8D1E-FF2B4220366E}" type="pres">
      <dgm:prSet presAssocID="{D4EF97C6-512A-44BA-9865-C50AC85FE9A6}" presName="connectorText" presStyleLbl="sibTrans2D1" presStyleIdx="2" presStyleCnt="4"/>
      <dgm:spPr/>
      <dgm:t>
        <a:bodyPr/>
        <a:lstStyle/>
        <a:p>
          <a:endParaRPr lang="de-DE"/>
        </a:p>
      </dgm:t>
    </dgm:pt>
    <dgm:pt modelId="{2914800B-E85A-49BF-842F-18F24622403C}" type="pres">
      <dgm:prSet presAssocID="{13B45870-4E8B-4655-885A-D68C208B84BF}" presName="node" presStyleLbl="node1" presStyleIdx="3" presStyleCnt="5">
        <dgm:presLayoutVars>
          <dgm:bulletEnabled val="1"/>
        </dgm:presLayoutVars>
      </dgm:prSet>
      <dgm:spPr/>
      <dgm:t>
        <a:bodyPr/>
        <a:lstStyle/>
        <a:p>
          <a:endParaRPr lang="de-DE"/>
        </a:p>
      </dgm:t>
    </dgm:pt>
    <dgm:pt modelId="{421FB53F-5301-47A1-94FC-8B83A0CC21E7}" type="pres">
      <dgm:prSet presAssocID="{C060AC4A-9F59-415D-995D-13607F5D98E0}" presName="sibTrans" presStyleLbl="sibTrans2D1" presStyleIdx="3" presStyleCnt="4"/>
      <dgm:spPr/>
      <dgm:t>
        <a:bodyPr/>
        <a:lstStyle/>
        <a:p>
          <a:endParaRPr lang="de-DE"/>
        </a:p>
      </dgm:t>
    </dgm:pt>
    <dgm:pt modelId="{19296C95-AA1F-4265-9161-9D6E1DB72759}" type="pres">
      <dgm:prSet presAssocID="{C060AC4A-9F59-415D-995D-13607F5D98E0}" presName="connectorText" presStyleLbl="sibTrans2D1" presStyleIdx="3" presStyleCnt="4"/>
      <dgm:spPr/>
      <dgm:t>
        <a:bodyPr/>
        <a:lstStyle/>
        <a:p>
          <a:endParaRPr lang="de-DE"/>
        </a:p>
      </dgm:t>
    </dgm:pt>
    <dgm:pt modelId="{AF8BC246-536A-47EC-B674-9F20C482934B}" type="pres">
      <dgm:prSet presAssocID="{5ED977BE-C732-4E4D-B062-93CFA864370E}" presName="node" presStyleLbl="node1" presStyleIdx="4" presStyleCnt="5">
        <dgm:presLayoutVars>
          <dgm:bulletEnabled val="1"/>
        </dgm:presLayoutVars>
      </dgm:prSet>
      <dgm:spPr/>
      <dgm:t>
        <a:bodyPr/>
        <a:lstStyle/>
        <a:p>
          <a:endParaRPr lang="de-DE"/>
        </a:p>
      </dgm:t>
    </dgm:pt>
  </dgm:ptLst>
  <dgm:cxnLst>
    <dgm:cxn modelId="{A37C007A-1E9F-4FF0-A58F-BC2F957DC8A0}" srcId="{E449D611-571D-4DD7-9CFB-DF52DFD181AF}" destId="{4C2A3002-D27A-4F71-A482-96E837FD8419}" srcOrd="1" destOrd="0" parTransId="{927C696D-3A75-4C61-BEA1-D9A0D0155362}" sibTransId="{CFDE5DCD-277C-4C1D-B103-A1EA255637B7}"/>
    <dgm:cxn modelId="{EFAAF32B-0274-4819-B02B-37767202E745}" type="presOf" srcId="{5ED977BE-C732-4E4D-B062-93CFA864370E}" destId="{AF8BC246-536A-47EC-B674-9F20C482934B}" srcOrd="0" destOrd="0" presId="urn:microsoft.com/office/officeart/2005/8/layout/process5"/>
    <dgm:cxn modelId="{3284601C-1F21-49B3-81D3-55A1C78C31E3}" type="presOf" srcId="{827EFE64-F6C6-4BD4-BACC-54F54EDFF23A}" destId="{BF2D12BA-1DD6-4506-8052-172413ABC541}" srcOrd="1" destOrd="0" presId="urn:microsoft.com/office/officeart/2005/8/layout/process5"/>
    <dgm:cxn modelId="{2E166EFA-97B7-4BFF-87BE-CE51A8D20B9A}" type="presOf" srcId="{CFDE5DCD-277C-4C1D-B103-A1EA255637B7}" destId="{538994B5-96EF-486F-BED2-00AD85D10DFA}" srcOrd="0" destOrd="0" presId="urn:microsoft.com/office/officeart/2005/8/layout/process5"/>
    <dgm:cxn modelId="{221580ED-EA8A-4116-B623-66A8B88E5587}" type="presOf" srcId="{D4EF97C6-512A-44BA-9865-C50AC85FE9A6}" destId="{3C0E8FD3-EE49-40C2-8D1E-FF2B4220366E}" srcOrd="1" destOrd="0" presId="urn:microsoft.com/office/officeart/2005/8/layout/process5"/>
    <dgm:cxn modelId="{09397706-C502-4B8F-8A02-9B08754CFCF8}" srcId="{E449D611-571D-4DD7-9CFB-DF52DFD181AF}" destId="{E981CEBA-BEA4-4DEB-85D2-C36C7FD4A449}" srcOrd="2" destOrd="0" parTransId="{8825701E-F186-4FA8-A53C-C3EC788259B2}" sibTransId="{D4EF97C6-512A-44BA-9865-C50AC85FE9A6}"/>
    <dgm:cxn modelId="{B57E0CA5-CB8D-428E-8A4E-0989B429E52C}" type="presOf" srcId="{C060AC4A-9F59-415D-995D-13607F5D98E0}" destId="{19296C95-AA1F-4265-9161-9D6E1DB72759}" srcOrd="1" destOrd="0" presId="urn:microsoft.com/office/officeart/2005/8/layout/process5"/>
    <dgm:cxn modelId="{53176D74-7839-4C6E-BF10-79846494546A}" type="presOf" srcId="{E981CEBA-BEA4-4DEB-85D2-C36C7FD4A449}" destId="{2D667407-011C-4075-98CF-0D050C4FEA0F}" srcOrd="0" destOrd="0" presId="urn:microsoft.com/office/officeart/2005/8/layout/process5"/>
    <dgm:cxn modelId="{2AA5B4BB-885B-42A0-ACEB-ED082E2E88B9}" type="presOf" srcId="{E449D611-571D-4DD7-9CFB-DF52DFD181AF}" destId="{78FB7999-4871-47E3-86AA-55597057FDD0}" srcOrd="0" destOrd="0" presId="urn:microsoft.com/office/officeart/2005/8/layout/process5"/>
    <dgm:cxn modelId="{5829E247-1635-49CA-ADF9-AEEC68C9E3A9}" type="presOf" srcId="{5D720CDE-04B0-4CC6-9C55-2DD454E920AC}" destId="{D403488D-F7C4-4EF9-B712-EC6B18BB428B}" srcOrd="0" destOrd="0" presId="urn:microsoft.com/office/officeart/2005/8/layout/process5"/>
    <dgm:cxn modelId="{8BC6F411-ADFC-4223-97D9-1F238A8C632F}" type="presOf" srcId="{CFDE5DCD-277C-4C1D-B103-A1EA255637B7}" destId="{655F6DAB-F8F7-43D9-AF89-49C09A5E6539}" srcOrd="1" destOrd="0" presId="urn:microsoft.com/office/officeart/2005/8/layout/process5"/>
    <dgm:cxn modelId="{DD6D9037-178C-41AA-B0F3-7E33261163D6}" type="presOf" srcId="{D4EF97C6-512A-44BA-9865-C50AC85FE9A6}" destId="{F02D84CF-BEEE-43B8-9740-B46C6093A71E}" srcOrd="0" destOrd="0" presId="urn:microsoft.com/office/officeart/2005/8/layout/process5"/>
    <dgm:cxn modelId="{9B786250-0714-4B37-93FD-9593C4FAE4B2}" type="presOf" srcId="{C060AC4A-9F59-415D-995D-13607F5D98E0}" destId="{421FB53F-5301-47A1-94FC-8B83A0CC21E7}" srcOrd="0" destOrd="0" presId="urn:microsoft.com/office/officeart/2005/8/layout/process5"/>
    <dgm:cxn modelId="{1A0903F8-1EA9-4DD0-B775-F3196286715D}" type="presOf" srcId="{13B45870-4E8B-4655-885A-D68C208B84BF}" destId="{2914800B-E85A-49BF-842F-18F24622403C}" srcOrd="0" destOrd="0" presId="urn:microsoft.com/office/officeart/2005/8/layout/process5"/>
    <dgm:cxn modelId="{A5BC80FD-4577-483A-B8DA-12E5F8B5FE6F}" srcId="{E449D611-571D-4DD7-9CFB-DF52DFD181AF}" destId="{5D720CDE-04B0-4CC6-9C55-2DD454E920AC}" srcOrd="0" destOrd="0" parTransId="{7F8420A5-9E9B-4AB8-95B3-993C8710A4F2}" sibTransId="{827EFE64-F6C6-4BD4-BACC-54F54EDFF23A}"/>
    <dgm:cxn modelId="{ACFEF61E-DCC1-4749-A6AC-54346B3B5481}" type="presOf" srcId="{827EFE64-F6C6-4BD4-BACC-54F54EDFF23A}" destId="{A710FBBA-4DC0-4551-9AFB-2045A4D7EC9D}" srcOrd="0" destOrd="0" presId="urn:microsoft.com/office/officeart/2005/8/layout/process5"/>
    <dgm:cxn modelId="{0FC50E01-E1A2-4686-A632-350881E003DA}" type="presOf" srcId="{4C2A3002-D27A-4F71-A482-96E837FD8419}" destId="{ED2F574A-762A-4A00-A4D5-79D91ED69B75}" srcOrd="0" destOrd="0" presId="urn:microsoft.com/office/officeart/2005/8/layout/process5"/>
    <dgm:cxn modelId="{CE6733DB-AD84-43AB-8E76-8EF9D0D078CD}" srcId="{E449D611-571D-4DD7-9CFB-DF52DFD181AF}" destId="{5ED977BE-C732-4E4D-B062-93CFA864370E}" srcOrd="4" destOrd="0" parTransId="{6BC5D803-A3DF-4193-A39C-E37E2644D568}" sibTransId="{8107A03E-57B4-4147-9D3C-16F37AA23374}"/>
    <dgm:cxn modelId="{60C629E5-6B48-46BF-96AB-DCAEC10FCBBB}" srcId="{E449D611-571D-4DD7-9CFB-DF52DFD181AF}" destId="{13B45870-4E8B-4655-885A-D68C208B84BF}" srcOrd="3" destOrd="0" parTransId="{95A9B9B3-22D9-4A58-8999-F697C00D6CDA}" sibTransId="{C060AC4A-9F59-415D-995D-13607F5D98E0}"/>
    <dgm:cxn modelId="{E9C76E22-A6E7-44C9-942A-9A0E41221ACC}" type="presParOf" srcId="{78FB7999-4871-47E3-86AA-55597057FDD0}" destId="{D403488D-F7C4-4EF9-B712-EC6B18BB428B}" srcOrd="0" destOrd="0" presId="urn:microsoft.com/office/officeart/2005/8/layout/process5"/>
    <dgm:cxn modelId="{BA25EDD1-2841-4F3D-B051-5398FD27019E}" type="presParOf" srcId="{78FB7999-4871-47E3-86AA-55597057FDD0}" destId="{A710FBBA-4DC0-4551-9AFB-2045A4D7EC9D}" srcOrd="1" destOrd="0" presId="urn:microsoft.com/office/officeart/2005/8/layout/process5"/>
    <dgm:cxn modelId="{8CDBACA2-B066-4BD6-A6DA-35A26280D06D}" type="presParOf" srcId="{A710FBBA-4DC0-4551-9AFB-2045A4D7EC9D}" destId="{BF2D12BA-1DD6-4506-8052-172413ABC541}" srcOrd="0" destOrd="0" presId="urn:microsoft.com/office/officeart/2005/8/layout/process5"/>
    <dgm:cxn modelId="{AC8526EC-2A47-4F13-8AB5-20E9EA878568}" type="presParOf" srcId="{78FB7999-4871-47E3-86AA-55597057FDD0}" destId="{ED2F574A-762A-4A00-A4D5-79D91ED69B75}" srcOrd="2" destOrd="0" presId="urn:microsoft.com/office/officeart/2005/8/layout/process5"/>
    <dgm:cxn modelId="{5E9D80AC-B231-478D-BBC6-34FD32DD5117}" type="presParOf" srcId="{78FB7999-4871-47E3-86AA-55597057FDD0}" destId="{538994B5-96EF-486F-BED2-00AD85D10DFA}" srcOrd="3" destOrd="0" presId="urn:microsoft.com/office/officeart/2005/8/layout/process5"/>
    <dgm:cxn modelId="{D2D7C702-20E9-440B-A4EB-34994B77AF0F}" type="presParOf" srcId="{538994B5-96EF-486F-BED2-00AD85D10DFA}" destId="{655F6DAB-F8F7-43D9-AF89-49C09A5E6539}" srcOrd="0" destOrd="0" presId="urn:microsoft.com/office/officeart/2005/8/layout/process5"/>
    <dgm:cxn modelId="{04DDFDFA-2A66-425E-8429-71FEF4C2375A}" type="presParOf" srcId="{78FB7999-4871-47E3-86AA-55597057FDD0}" destId="{2D667407-011C-4075-98CF-0D050C4FEA0F}" srcOrd="4" destOrd="0" presId="urn:microsoft.com/office/officeart/2005/8/layout/process5"/>
    <dgm:cxn modelId="{478A7FE4-AB3B-4566-B3D4-E9353E802F4A}" type="presParOf" srcId="{78FB7999-4871-47E3-86AA-55597057FDD0}" destId="{F02D84CF-BEEE-43B8-9740-B46C6093A71E}" srcOrd="5" destOrd="0" presId="urn:microsoft.com/office/officeart/2005/8/layout/process5"/>
    <dgm:cxn modelId="{20D1B44C-6CC9-4B64-B9A8-D733F9E47986}" type="presParOf" srcId="{F02D84CF-BEEE-43B8-9740-B46C6093A71E}" destId="{3C0E8FD3-EE49-40C2-8D1E-FF2B4220366E}" srcOrd="0" destOrd="0" presId="urn:microsoft.com/office/officeart/2005/8/layout/process5"/>
    <dgm:cxn modelId="{32693529-7FA9-48A9-9ACA-E0ADD706589B}" type="presParOf" srcId="{78FB7999-4871-47E3-86AA-55597057FDD0}" destId="{2914800B-E85A-49BF-842F-18F24622403C}" srcOrd="6" destOrd="0" presId="urn:microsoft.com/office/officeart/2005/8/layout/process5"/>
    <dgm:cxn modelId="{7A033D0C-6AAE-4D4E-9FFF-DA0D2C7C5FB8}" type="presParOf" srcId="{78FB7999-4871-47E3-86AA-55597057FDD0}" destId="{421FB53F-5301-47A1-94FC-8B83A0CC21E7}" srcOrd="7" destOrd="0" presId="urn:microsoft.com/office/officeart/2005/8/layout/process5"/>
    <dgm:cxn modelId="{A881BE3D-7055-407E-8544-A01EFDCC9054}" type="presParOf" srcId="{421FB53F-5301-47A1-94FC-8B83A0CC21E7}" destId="{19296C95-AA1F-4265-9161-9D6E1DB72759}" srcOrd="0" destOrd="0" presId="urn:microsoft.com/office/officeart/2005/8/layout/process5"/>
    <dgm:cxn modelId="{0F16640A-4689-4605-9E1C-6F4CB9D56ACA}" type="presParOf" srcId="{78FB7999-4871-47E3-86AA-55597057FDD0}" destId="{AF8BC246-536A-47EC-B674-9F20C482934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3EFE9D-7987-4274-804C-7B0CB34937C8}" type="doc">
      <dgm:prSet loTypeId="urn:microsoft.com/office/officeart/2005/8/layout/pyramid1" loCatId="pyramid" qsTypeId="urn:microsoft.com/office/officeart/2005/8/quickstyle/simple1" qsCatId="simple" csTypeId="urn:microsoft.com/office/officeart/2005/8/colors/accent1_5" csCatId="accent1" phldr="1"/>
      <dgm:spPr/>
    </dgm:pt>
    <dgm:pt modelId="{5FF225FE-02FC-4B1B-B31C-480D5E08AD07}">
      <dgm:prSet phldrT="[Text]"/>
      <dgm:spPr/>
      <dgm:t>
        <a:bodyPr/>
        <a:lstStyle/>
        <a:p>
          <a:r>
            <a:rPr lang="en-US" dirty="0" smtClean="0">
              <a:latin typeface="Calibri" pitchFamily="34" charset="0"/>
              <a:sym typeface="Wingdings" pitchFamily="2" charset="2"/>
            </a:rPr>
            <a:t>6. Leading a discussion</a:t>
          </a:r>
          <a:endParaRPr lang="de-DE" dirty="0">
            <a:latin typeface="Calibri" pitchFamily="34" charset="0"/>
          </a:endParaRPr>
        </a:p>
      </dgm:t>
    </dgm:pt>
    <dgm:pt modelId="{0B2B6CDD-0E3E-4965-ACB1-EA3739AA8441}" type="parTrans" cxnId="{7A291400-74AE-459C-AC0C-E342DFF1A484}">
      <dgm:prSet/>
      <dgm:spPr/>
      <dgm:t>
        <a:bodyPr/>
        <a:lstStyle/>
        <a:p>
          <a:endParaRPr lang="de-DE"/>
        </a:p>
      </dgm:t>
    </dgm:pt>
    <dgm:pt modelId="{F7BE44E6-B937-4B1E-816F-AF242DF9B553}" type="sibTrans" cxnId="{7A291400-74AE-459C-AC0C-E342DFF1A484}">
      <dgm:prSet/>
      <dgm:spPr/>
      <dgm:t>
        <a:bodyPr/>
        <a:lstStyle/>
        <a:p>
          <a:endParaRPr lang="de-DE"/>
        </a:p>
      </dgm:t>
    </dgm:pt>
    <dgm:pt modelId="{2C2FA45B-0CC2-442B-A9C6-500981D7A265}">
      <dgm:prSet phldrT="[Text]" custT="1"/>
      <dgm:spPr/>
      <dgm:t>
        <a:bodyPr/>
        <a:lstStyle/>
        <a:p>
          <a:r>
            <a:rPr lang="de-DE" sz="1800" dirty="0" smtClean="0">
              <a:latin typeface="Calibri" pitchFamily="34" charset="0"/>
            </a:rPr>
            <a:t>1. Deciding on a topic </a:t>
          </a:r>
          <a:endParaRPr lang="de-DE" sz="1800" dirty="0">
            <a:latin typeface="Calibri" pitchFamily="34" charset="0"/>
          </a:endParaRPr>
        </a:p>
      </dgm:t>
    </dgm:pt>
    <dgm:pt modelId="{4DE69599-9C2B-42F4-8774-E684BAB121A4}" type="parTrans" cxnId="{BF8D9947-17BA-4E03-B2C1-5784E2936012}">
      <dgm:prSet/>
      <dgm:spPr/>
      <dgm:t>
        <a:bodyPr/>
        <a:lstStyle/>
        <a:p>
          <a:endParaRPr lang="de-DE"/>
        </a:p>
      </dgm:t>
    </dgm:pt>
    <dgm:pt modelId="{1A39FB75-A7DA-4E30-BE08-A427A1FB1F21}" type="sibTrans" cxnId="{BF8D9947-17BA-4E03-B2C1-5784E2936012}">
      <dgm:prSet/>
      <dgm:spPr/>
      <dgm:t>
        <a:bodyPr/>
        <a:lstStyle/>
        <a:p>
          <a:endParaRPr lang="de-DE"/>
        </a:p>
      </dgm:t>
    </dgm:pt>
    <dgm:pt modelId="{AFA1D411-7057-41F8-9437-688A5A4F7BB4}">
      <dgm:prSet custT="1"/>
      <dgm:spPr/>
      <dgm:t>
        <a:bodyPr/>
        <a:lstStyle/>
        <a:p>
          <a:r>
            <a:rPr lang="de-DE" sz="1800" dirty="0" smtClean="0">
              <a:latin typeface="Calibri" pitchFamily="34" charset="0"/>
            </a:rPr>
            <a:t>2</a:t>
          </a:r>
          <a:r>
            <a:rPr lang="de-DE" sz="1800" smtClean="0">
              <a:latin typeface="Calibri" pitchFamily="34" charset="0"/>
            </a:rPr>
            <a:t>. </a:t>
          </a:r>
          <a:r>
            <a:rPr lang="en-GB" sz="1800" noProof="0" smtClean="0">
              <a:latin typeface="Calibri" pitchFamily="34" charset="0"/>
            </a:rPr>
            <a:t>Searching for subject-appropriate texts</a:t>
          </a:r>
          <a:endParaRPr lang="en-GB" sz="1800" noProof="0">
            <a:latin typeface="Calibri" pitchFamily="34" charset="0"/>
          </a:endParaRPr>
        </a:p>
      </dgm:t>
    </dgm:pt>
    <dgm:pt modelId="{B1C6301B-E943-4A51-B1F0-D5309EDD0BB5}" type="parTrans" cxnId="{A14DE81F-123E-4EE6-AA1D-11BBE6CF2739}">
      <dgm:prSet/>
      <dgm:spPr/>
      <dgm:t>
        <a:bodyPr/>
        <a:lstStyle/>
        <a:p>
          <a:endParaRPr lang="de-DE"/>
        </a:p>
      </dgm:t>
    </dgm:pt>
    <dgm:pt modelId="{3EBBB14D-5A2A-4571-88E5-7EDB738F6441}" type="sibTrans" cxnId="{A14DE81F-123E-4EE6-AA1D-11BBE6CF2739}">
      <dgm:prSet/>
      <dgm:spPr/>
      <dgm:t>
        <a:bodyPr/>
        <a:lstStyle/>
        <a:p>
          <a:endParaRPr lang="de-DE"/>
        </a:p>
      </dgm:t>
    </dgm:pt>
    <dgm:pt modelId="{3128231B-E0C1-41B8-83C9-02A3F1EA8A8A}">
      <dgm:prSet custT="1"/>
      <dgm:spPr/>
      <dgm:t>
        <a:bodyPr/>
        <a:lstStyle/>
        <a:p>
          <a:r>
            <a:rPr lang="de-DE" sz="1800" dirty="0" smtClean="0">
              <a:latin typeface="Calibri" pitchFamily="34" charset="0"/>
            </a:rPr>
            <a:t>3. </a:t>
          </a:r>
          <a:r>
            <a:rPr lang="en-GB" sz="1800" noProof="0" dirty="0" smtClean="0">
              <a:latin typeface="Calibri" pitchFamily="34" charset="0"/>
            </a:rPr>
            <a:t>Reading the texts and extracting the main points</a:t>
          </a:r>
        </a:p>
      </dgm:t>
    </dgm:pt>
    <dgm:pt modelId="{84FC00E9-5A0B-45E8-BA7C-320E708CF417}" type="parTrans" cxnId="{D936165C-0B15-422A-B76A-8394847C5410}">
      <dgm:prSet/>
      <dgm:spPr/>
      <dgm:t>
        <a:bodyPr/>
        <a:lstStyle/>
        <a:p>
          <a:endParaRPr lang="de-DE"/>
        </a:p>
      </dgm:t>
    </dgm:pt>
    <dgm:pt modelId="{ED68B0A4-1803-469B-95BF-3BEEC748A1A1}" type="sibTrans" cxnId="{D936165C-0B15-422A-B76A-8394847C5410}">
      <dgm:prSet/>
      <dgm:spPr/>
      <dgm:t>
        <a:bodyPr/>
        <a:lstStyle/>
        <a:p>
          <a:endParaRPr lang="de-DE"/>
        </a:p>
      </dgm:t>
    </dgm:pt>
    <dgm:pt modelId="{7247B14D-0EC0-4377-91D7-2585E80CB1AE}">
      <dgm:prSet custT="1"/>
      <dgm:spPr/>
      <dgm:t>
        <a:bodyPr/>
        <a:lstStyle/>
        <a:p>
          <a:r>
            <a:rPr lang="de-DE" sz="1800" dirty="0" smtClean="0">
              <a:latin typeface="Calibri" pitchFamily="34" charset="0"/>
            </a:rPr>
            <a:t>4. Conveying the central ideas in a coherent, well-structured way </a:t>
          </a:r>
          <a:endParaRPr lang="de-DE" sz="1800" dirty="0">
            <a:latin typeface="Calibri" pitchFamily="34" charset="0"/>
          </a:endParaRPr>
        </a:p>
      </dgm:t>
    </dgm:pt>
    <dgm:pt modelId="{D6D61088-8807-42BD-A8AB-6A4E88B398DE}" type="parTrans" cxnId="{B230431A-DC85-49D6-8254-33942C969C7E}">
      <dgm:prSet/>
      <dgm:spPr/>
      <dgm:t>
        <a:bodyPr/>
        <a:lstStyle/>
        <a:p>
          <a:endParaRPr lang="de-DE"/>
        </a:p>
      </dgm:t>
    </dgm:pt>
    <dgm:pt modelId="{6651BA8B-2429-44C1-9080-BB2F0C525DA8}" type="sibTrans" cxnId="{B230431A-DC85-49D6-8254-33942C969C7E}">
      <dgm:prSet/>
      <dgm:spPr/>
      <dgm:t>
        <a:bodyPr/>
        <a:lstStyle/>
        <a:p>
          <a:endParaRPr lang="de-DE"/>
        </a:p>
      </dgm:t>
    </dgm:pt>
    <dgm:pt modelId="{A27F7A27-7D30-4837-973C-25B8753CFAD5}">
      <dgm:prSet/>
      <dgm:spPr/>
      <dgm:t>
        <a:bodyPr/>
        <a:lstStyle/>
        <a:p>
          <a:r>
            <a:rPr lang="en-US" dirty="0" smtClean="0">
              <a:latin typeface="Calibri" pitchFamily="34" charset="0"/>
              <a:sym typeface="Wingdings" pitchFamily="2" charset="2"/>
            </a:rPr>
            <a:t>5. Presenting to the plenum </a:t>
          </a:r>
          <a:endParaRPr lang="de-DE" dirty="0">
            <a:latin typeface="Calibri" pitchFamily="34" charset="0"/>
          </a:endParaRPr>
        </a:p>
      </dgm:t>
    </dgm:pt>
    <dgm:pt modelId="{C1EA752A-E038-42FD-BA3B-65EA22B855AA}" type="parTrans" cxnId="{866FE81A-FFD1-441A-9D35-F9DCC1B5EC06}">
      <dgm:prSet/>
      <dgm:spPr/>
      <dgm:t>
        <a:bodyPr/>
        <a:lstStyle/>
        <a:p>
          <a:endParaRPr lang="de-DE"/>
        </a:p>
      </dgm:t>
    </dgm:pt>
    <dgm:pt modelId="{CC613266-7608-4706-BA68-A110885A2F7D}" type="sibTrans" cxnId="{866FE81A-FFD1-441A-9D35-F9DCC1B5EC06}">
      <dgm:prSet/>
      <dgm:spPr/>
      <dgm:t>
        <a:bodyPr/>
        <a:lstStyle/>
        <a:p>
          <a:endParaRPr lang="de-DE"/>
        </a:p>
      </dgm:t>
    </dgm:pt>
    <dgm:pt modelId="{44D359A1-13FA-4361-91A7-9FC22126FE15}" type="pres">
      <dgm:prSet presAssocID="{D43EFE9D-7987-4274-804C-7B0CB34937C8}" presName="Name0" presStyleCnt="0">
        <dgm:presLayoutVars>
          <dgm:dir/>
          <dgm:animLvl val="lvl"/>
          <dgm:resizeHandles val="exact"/>
        </dgm:presLayoutVars>
      </dgm:prSet>
      <dgm:spPr/>
    </dgm:pt>
    <dgm:pt modelId="{0BB4E8C3-70C4-4A31-8106-7D9E4E3A7B07}" type="pres">
      <dgm:prSet presAssocID="{5FF225FE-02FC-4B1B-B31C-480D5E08AD07}" presName="Name8" presStyleCnt="0"/>
      <dgm:spPr/>
    </dgm:pt>
    <dgm:pt modelId="{AA5E2BA4-D844-4924-B45D-48DB0E2825F7}" type="pres">
      <dgm:prSet presAssocID="{5FF225FE-02FC-4B1B-B31C-480D5E08AD07}" presName="level" presStyleLbl="node1" presStyleIdx="0" presStyleCnt="6">
        <dgm:presLayoutVars>
          <dgm:chMax val="1"/>
          <dgm:bulletEnabled val="1"/>
        </dgm:presLayoutVars>
      </dgm:prSet>
      <dgm:spPr/>
      <dgm:t>
        <a:bodyPr/>
        <a:lstStyle/>
        <a:p>
          <a:endParaRPr lang="de-DE"/>
        </a:p>
      </dgm:t>
    </dgm:pt>
    <dgm:pt modelId="{EA81429B-5A04-4232-8F57-7166053B59F7}" type="pres">
      <dgm:prSet presAssocID="{5FF225FE-02FC-4B1B-B31C-480D5E08AD07}" presName="levelTx" presStyleLbl="revTx" presStyleIdx="0" presStyleCnt="0">
        <dgm:presLayoutVars>
          <dgm:chMax val="1"/>
          <dgm:bulletEnabled val="1"/>
        </dgm:presLayoutVars>
      </dgm:prSet>
      <dgm:spPr/>
      <dgm:t>
        <a:bodyPr/>
        <a:lstStyle/>
        <a:p>
          <a:endParaRPr lang="de-DE"/>
        </a:p>
      </dgm:t>
    </dgm:pt>
    <dgm:pt modelId="{5F5A0C9E-6947-4293-BAD2-AECAC554DDC5}" type="pres">
      <dgm:prSet presAssocID="{A27F7A27-7D30-4837-973C-25B8753CFAD5}" presName="Name8" presStyleCnt="0"/>
      <dgm:spPr/>
    </dgm:pt>
    <dgm:pt modelId="{B8A32697-B546-4AA4-A1B9-EFD667185553}" type="pres">
      <dgm:prSet presAssocID="{A27F7A27-7D30-4837-973C-25B8753CFAD5}" presName="level" presStyleLbl="node1" presStyleIdx="1" presStyleCnt="6">
        <dgm:presLayoutVars>
          <dgm:chMax val="1"/>
          <dgm:bulletEnabled val="1"/>
        </dgm:presLayoutVars>
      </dgm:prSet>
      <dgm:spPr/>
      <dgm:t>
        <a:bodyPr/>
        <a:lstStyle/>
        <a:p>
          <a:endParaRPr lang="de-DE"/>
        </a:p>
      </dgm:t>
    </dgm:pt>
    <dgm:pt modelId="{00F7649B-77DE-42F1-BE1D-AA488A7FE356}" type="pres">
      <dgm:prSet presAssocID="{A27F7A27-7D30-4837-973C-25B8753CFAD5}" presName="levelTx" presStyleLbl="revTx" presStyleIdx="0" presStyleCnt="0">
        <dgm:presLayoutVars>
          <dgm:chMax val="1"/>
          <dgm:bulletEnabled val="1"/>
        </dgm:presLayoutVars>
      </dgm:prSet>
      <dgm:spPr/>
      <dgm:t>
        <a:bodyPr/>
        <a:lstStyle/>
        <a:p>
          <a:endParaRPr lang="de-DE"/>
        </a:p>
      </dgm:t>
    </dgm:pt>
    <dgm:pt modelId="{D955990F-BCB9-4D60-9DFF-4380A159228F}" type="pres">
      <dgm:prSet presAssocID="{7247B14D-0EC0-4377-91D7-2585E80CB1AE}" presName="Name8" presStyleCnt="0"/>
      <dgm:spPr/>
    </dgm:pt>
    <dgm:pt modelId="{37A5DAF5-B49F-4ABB-B78C-068E0AEC6EDA}" type="pres">
      <dgm:prSet presAssocID="{7247B14D-0EC0-4377-91D7-2585E80CB1AE}" presName="level" presStyleLbl="node1" presStyleIdx="2" presStyleCnt="6">
        <dgm:presLayoutVars>
          <dgm:chMax val="1"/>
          <dgm:bulletEnabled val="1"/>
        </dgm:presLayoutVars>
      </dgm:prSet>
      <dgm:spPr/>
      <dgm:t>
        <a:bodyPr/>
        <a:lstStyle/>
        <a:p>
          <a:endParaRPr lang="de-DE"/>
        </a:p>
      </dgm:t>
    </dgm:pt>
    <dgm:pt modelId="{8F2D4DC9-E2C7-4719-BDBD-BCAD39ADFF8C}" type="pres">
      <dgm:prSet presAssocID="{7247B14D-0EC0-4377-91D7-2585E80CB1AE}" presName="levelTx" presStyleLbl="revTx" presStyleIdx="0" presStyleCnt="0">
        <dgm:presLayoutVars>
          <dgm:chMax val="1"/>
          <dgm:bulletEnabled val="1"/>
        </dgm:presLayoutVars>
      </dgm:prSet>
      <dgm:spPr/>
      <dgm:t>
        <a:bodyPr/>
        <a:lstStyle/>
        <a:p>
          <a:endParaRPr lang="de-DE"/>
        </a:p>
      </dgm:t>
    </dgm:pt>
    <dgm:pt modelId="{E4BD5E50-98D2-455E-8441-737FAABB41BA}" type="pres">
      <dgm:prSet presAssocID="{3128231B-E0C1-41B8-83C9-02A3F1EA8A8A}" presName="Name8" presStyleCnt="0"/>
      <dgm:spPr/>
    </dgm:pt>
    <dgm:pt modelId="{D52D5A95-7997-46B1-9C21-D93D5E7E627D}" type="pres">
      <dgm:prSet presAssocID="{3128231B-E0C1-41B8-83C9-02A3F1EA8A8A}" presName="level" presStyleLbl="node1" presStyleIdx="3" presStyleCnt="6">
        <dgm:presLayoutVars>
          <dgm:chMax val="1"/>
          <dgm:bulletEnabled val="1"/>
        </dgm:presLayoutVars>
      </dgm:prSet>
      <dgm:spPr/>
      <dgm:t>
        <a:bodyPr/>
        <a:lstStyle/>
        <a:p>
          <a:endParaRPr lang="de-DE"/>
        </a:p>
      </dgm:t>
    </dgm:pt>
    <dgm:pt modelId="{C610013C-1661-4E21-8F86-A300D39B35F9}" type="pres">
      <dgm:prSet presAssocID="{3128231B-E0C1-41B8-83C9-02A3F1EA8A8A}" presName="levelTx" presStyleLbl="revTx" presStyleIdx="0" presStyleCnt="0">
        <dgm:presLayoutVars>
          <dgm:chMax val="1"/>
          <dgm:bulletEnabled val="1"/>
        </dgm:presLayoutVars>
      </dgm:prSet>
      <dgm:spPr/>
      <dgm:t>
        <a:bodyPr/>
        <a:lstStyle/>
        <a:p>
          <a:endParaRPr lang="de-DE"/>
        </a:p>
      </dgm:t>
    </dgm:pt>
    <dgm:pt modelId="{504E450A-DC31-4961-9B64-93A591A518D0}" type="pres">
      <dgm:prSet presAssocID="{AFA1D411-7057-41F8-9437-688A5A4F7BB4}" presName="Name8" presStyleCnt="0"/>
      <dgm:spPr/>
    </dgm:pt>
    <dgm:pt modelId="{DB044AFF-CFD5-4A20-8560-A9BF57B9417D}" type="pres">
      <dgm:prSet presAssocID="{AFA1D411-7057-41F8-9437-688A5A4F7BB4}" presName="level" presStyleLbl="node1" presStyleIdx="4" presStyleCnt="6">
        <dgm:presLayoutVars>
          <dgm:chMax val="1"/>
          <dgm:bulletEnabled val="1"/>
        </dgm:presLayoutVars>
      </dgm:prSet>
      <dgm:spPr/>
      <dgm:t>
        <a:bodyPr/>
        <a:lstStyle/>
        <a:p>
          <a:endParaRPr lang="de-DE"/>
        </a:p>
      </dgm:t>
    </dgm:pt>
    <dgm:pt modelId="{214118B0-57D3-43FF-BD0E-4DC9A1F82FE7}" type="pres">
      <dgm:prSet presAssocID="{AFA1D411-7057-41F8-9437-688A5A4F7BB4}" presName="levelTx" presStyleLbl="revTx" presStyleIdx="0" presStyleCnt="0">
        <dgm:presLayoutVars>
          <dgm:chMax val="1"/>
          <dgm:bulletEnabled val="1"/>
        </dgm:presLayoutVars>
      </dgm:prSet>
      <dgm:spPr/>
      <dgm:t>
        <a:bodyPr/>
        <a:lstStyle/>
        <a:p>
          <a:endParaRPr lang="de-DE"/>
        </a:p>
      </dgm:t>
    </dgm:pt>
    <dgm:pt modelId="{3DCFE064-E1BF-402B-9730-A22B68233A51}" type="pres">
      <dgm:prSet presAssocID="{2C2FA45B-0CC2-442B-A9C6-500981D7A265}" presName="Name8" presStyleCnt="0"/>
      <dgm:spPr/>
    </dgm:pt>
    <dgm:pt modelId="{EABABED2-80FF-4E06-B66D-FB0F0EBA4589}" type="pres">
      <dgm:prSet presAssocID="{2C2FA45B-0CC2-442B-A9C6-500981D7A265}" presName="level" presStyleLbl="node1" presStyleIdx="5" presStyleCnt="6">
        <dgm:presLayoutVars>
          <dgm:chMax val="1"/>
          <dgm:bulletEnabled val="1"/>
        </dgm:presLayoutVars>
      </dgm:prSet>
      <dgm:spPr/>
      <dgm:t>
        <a:bodyPr/>
        <a:lstStyle/>
        <a:p>
          <a:endParaRPr lang="de-DE"/>
        </a:p>
      </dgm:t>
    </dgm:pt>
    <dgm:pt modelId="{0325D683-536D-4EAE-A8B5-4298306CBAD8}" type="pres">
      <dgm:prSet presAssocID="{2C2FA45B-0CC2-442B-A9C6-500981D7A265}" presName="levelTx" presStyleLbl="revTx" presStyleIdx="0" presStyleCnt="0">
        <dgm:presLayoutVars>
          <dgm:chMax val="1"/>
          <dgm:bulletEnabled val="1"/>
        </dgm:presLayoutVars>
      </dgm:prSet>
      <dgm:spPr/>
      <dgm:t>
        <a:bodyPr/>
        <a:lstStyle/>
        <a:p>
          <a:endParaRPr lang="de-DE"/>
        </a:p>
      </dgm:t>
    </dgm:pt>
  </dgm:ptLst>
  <dgm:cxnLst>
    <dgm:cxn modelId="{9431FBF6-E3EA-4C69-8085-A3E787AFE1A3}" type="presOf" srcId="{2C2FA45B-0CC2-442B-A9C6-500981D7A265}" destId="{0325D683-536D-4EAE-A8B5-4298306CBAD8}" srcOrd="1" destOrd="0" presId="urn:microsoft.com/office/officeart/2005/8/layout/pyramid1"/>
    <dgm:cxn modelId="{BF8D9947-17BA-4E03-B2C1-5784E2936012}" srcId="{D43EFE9D-7987-4274-804C-7B0CB34937C8}" destId="{2C2FA45B-0CC2-442B-A9C6-500981D7A265}" srcOrd="5" destOrd="0" parTransId="{4DE69599-9C2B-42F4-8774-E684BAB121A4}" sibTransId="{1A39FB75-A7DA-4E30-BE08-A427A1FB1F21}"/>
    <dgm:cxn modelId="{A14DE81F-123E-4EE6-AA1D-11BBE6CF2739}" srcId="{D43EFE9D-7987-4274-804C-7B0CB34937C8}" destId="{AFA1D411-7057-41F8-9437-688A5A4F7BB4}" srcOrd="4" destOrd="0" parTransId="{B1C6301B-E943-4A51-B1F0-D5309EDD0BB5}" sibTransId="{3EBBB14D-5A2A-4571-88E5-7EDB738F6441}"/>
    <dgm:cxn modelId="{C7E7F1D3-64C1-4CBB-AEC9-B8410F066634}" type="presOf" srcId="{7247B14D-0EC0-4377-91D7-2585E80CB1AE}" destId="{8F2D4DC9-E2C7-4719-BDBD-BCAD39ADFF8C}" srcOrd="1" destOrd="0" presId="urn:microsoft.com/office/officeart/2005/8/layout/pyramid1"/>
    <dgm:cxn modelId="{7A291400-74AE-459C-AC0C-E342DFF1A484}" srcId="{D43EFE9D-7987-4274-804C-7B0CB34937C8}" destId="{5FF225FE-02FC-4B1B-B31C-480D5E08AD07}" srcOrd="0" destOrd="0" parTransId="{0B2B6CDD-0E3E-4965-ACB1-EA3739AA8441}" sibTransId="{F7BE44E6-B937-4B1E-816F-AF242DF9B553}"/>
    <dgm:cxn modelId="{866FE81A-FFD1-441A-9D35-F9DCC1B5EC06}" srcId="{D43EFE9D-7987-4274-804C-7B0CB34937C8}" destId="{A27F7A27-7D30-4837-973C-25B8753CFAD5}" srcOrd="1" destOrd="0" parTransId="{C1EA752A-E038-42FD-BA3B-65EA22B855AA}" sibTransId="{CC613266-7608-4706-BA68-A110885A2F7D}"/>
    <dgm:cxn modelId="{3BE2BCAA-36A8-4CAF-AF7E-E0F3E43D51AE}" type="presOf" srcId="{A27F7A27-7D30-4837-973C-25B8753CFAD5}" destId="{00F7649B-77DE-42F1-BE1D-AA488A7FE356}" srcOrd="1" destOrd="0" presId="urn:microsoft.com/office/officeart/2005/8/layout/pyramid1"/>
    <dgm:cxn modelId="{7EBD0087-5A57-4B28-A011-72158A27B8DE}" type="presOf" srcId="{5FF225FE-02FC-4B1B-B31C-480D5E08AD07}" destId="{EA81429B-5A04-4232-8F57-7166053B59F7}" srcOrd="1" destOrd="0" presId="urn:microsoft.com/office/officeart/2005/8/layout/pyramid1"/>
    <dgm:cxn modelId="{E889AEAE-D3D5-4DEC-9A47-1D476A687257}" type="presOf" srcId="{D43EFE9D-7987-4274-804C-7B0CB34937C8}" destId="{44D359A1-13FA-4361-91A7-9FC22126FE15}" srcOrd="0" destOrd="0" presId="urn:microsoft.com/office/officeart/2005/8/layout/pyramid1"/>
    <dgm:cxn modelId="{DD4EF221-4964-44A8-9D92-354E5E385041}" type="presOf" srcId="{A27F7A27-7D30-4837-973C-25B8753CFAD5}" destId="{B8A32697-B546-4AA4-A1B9-EFD667185553}" srcOrd="0" destOrd="0" presId="urn:microsoft.com/office/officeart/2005/8/layout/pyramid1"/>
    <dgm:cxn modelId="{3C2301F3-0813-4482-B069-37D393E598CE}" type="presOf" srcId="{2C2FA45B-0CC2-442B-A9C6-500981D7A265}" destId="{EABABED2-80FF-4E06-B66D-FB0F0EBA4589}" srcOrd="0" destOrd="0" presId="urn:microsoft.com/office/officeart/2005/8/layout/pyramid1"/>
    <dgm:cxn modelId="{E3AC17AC-2D5B-4D5F-B5B5-A67ADFB4990A}" type="presOf" srcId="{7247B14D-0EC0-4377-91D7-2585E80CB1AE}" destId="{37A5DAF5-B49F-4ABB-B78C-068E0AEC6EDA}" srcOrd="0" destOrd="0" presId="urn:microsoft.com/office/officeart/2005/8/layout/pyramid1"/>
    <dgm:cxn modelId="{D936165C-0B15-422A-B76A-8394847C5410}" srcId="{D43EFE9D-7987-4274-804C-7B0CB34937C8}" destId="{3128231B-E0C1-41B8-83C9-02A3F1EA8A8A}" srcOrd="3" destOrd="0" parTransId="{84FC00E9-5A0B-45E8-BA7C-320E708CF417}" sibTransId="{ED68B0A4-1803-469B-95BF-3BEEC748A1A1}"/>
    <dgm:cxn modelId="{B09960F8-A154-4ABA-8A78-01EEC0121A42}" type="presOf" srcId="{AFA1D411-7057-41F8-9437-688A5A4F7BB4}" destId="{214118B0-57D3-43FF-BD0E-4DC9A1F82FE7}" srcOrd="1" destOrd="0" presId="urn:microsoft.com/office/officeart/2005/8/layout/pyramid1"/>
    <dgm:cxn modelId="{FFE4A116-BB52-416A-8491-D35E76954AC4}" type="presOf" srcId="{3128231B-E0C1-41B8-83C9-02A3F1EA8A8A}" destId="{C610013C-1661-4E21-8F86-A300D39B35F9}" srcOrd="1" destOrd="0" presId="urn:microsoft.com/office/officeart/2005/8/layout/pyramid1"/>
    <dgm:cxn modelId="{560972B8-7398-49A0-9AF0-3F1EE43AA259}" type="presOf" srcId="{AFA1D411-7057-41F8-9437-688A5A4F7BB4}" destId="{DB044AFF-CFD5-4A20-8560-A9BF57B9417D}" srcOrd="0" destOrd="0" presId="urn:microsoft.com/office/officeart/2005/8/layout/pyramid1"/>
    <dgm:cxn modelId="{B230431A-DC85-49D6-8254-33942C969C7E}" srcId="{D43EFE9D-7987-4274-804C-7B0CB34937C8}" destId="{7247B14D-0EC0-4377-91D7-2585E80CB1AE}" srcOrd="2" destOrd="0" parTransId="{D6D61088-8807-42BD-A8AB-6A4E88B398DE}" sibTransId="{6651BA8B-2429-44C1-9080-BB2F0C525DA8}"/>
    <dgm:cxn modelId="{26C1E8D0-F33D-463E-8B64-5A473E7BC316}" type="presOf" srcId="{5FF225FE-02FC-4B1B-B31C-480D5E08AD07}" destId="{AA5E2BA4-D844-4924-B45D-48DB0E2825F7}" srcOrd="0" destOrd="0" presId="urn:microsoft.com/office/officeart/2005/8/layout/pyramid1"/>
    <dgm:cxn modelId="{22F03F51-B7F1-43B7-839A-250523F45267}" type="presOf" srcId="{3128231B-E0C1-41B8-83C9-02A3F1EA8A8A}" destId="{D52D5A95-7997-46B1-9C21-D93D5E7E627D}" srcOrd="0" destOrd="0" presId="urn:microsoft.com/office/officeart/2005/8/layout/pyramid1"/>
    <dgm:cxn modelId="{6C230092-8332-46A9-8C04-A363DE2A744B}" type="presParOf" srcId="{44D359A1-13FA-4361-91A7-9FC22126FE15}" destId="{0BB4E8C3-70C4-4A31-8106-7D9E4E3A7B07}" srcOrd="0" destOrd="0" presId="urn:microsoft.com/office/officeart/2005/8/layout/pyramid1"/>
    <dgm:cxn modelId="{DFDAEED0-BAAE-470A-8288-050232D892AE}" type="presParOf" srcId="{0BB4E8C3-70C4-4A31-8106-7D9E4E3A7B07}" destId="{AA5E2BA4-D844-4924-B45D-48DB0E2825F7}" srcOrd="0" destOrd="0" presId="urn:microsoft.com/office/officeart/2005/8/layout/pyramid1"/>
    <dgm:cxn modelId="{66266370-A03A-4688-8C82-1F662F20AC88}" type="presParOf" srcId="{0BB4E8C3-70C4-4A31-8106-7D9E4E3A7B07}" destId="{EA81429B-5A04-4232-8F57-7166053B59F7}" srcOrd="1" destOrd="0" presId="urn:microsoft.com/office/officeart/2005/8/layout/pyramid1"/>
    <dgm:cxn modelId="{36BBF3AD-8EF7-4576-AE29-604BC9B72B8D}" type="presParOf" srcId="{44D359A1-13FA-4361-91A7-9FC22126FE15}" destId="{5F5A0C9E-6947-4293-BAD2-AECAC554DDC5}" srcOrd="1" destOrd="0" presId="urn:microsoft.com/office/officeart/2005/8/layout/pyramid1"/>
    <dgm:cxn modelId="{2466CD0A-E343-4624-BB02-A5194B749BFB}" type="presParOf" srcId="{5F5A0C9E-6947-4293-BAD2-AECAC554DDC5}" destId="{B8A32697-B546-4AA4-A1B9-EFD667185553}" srcOrd="0" destOrd="0" presId="urn:microsoft.com/office/officeart/2005/8/layout/pyramid1"/>
    <dgm:cxn modelId="{8B1374F0-4811-4FBB-9ED9-644183127D6C}" type="presParOf" srcId="{5F5A0C9E-6947-4293-BAD2-AECAC554DDC5}" destId="{00F7649B-77DE-42F1-BE1D-AA488A7FE356}" srcOrd="1" destOrd="0" presId="urn:microsoft.com/office/officeart/2005/8/layout/pyramid1"/>
    <dgm:cxn modelId="{AA5BC0A7-25FB-484D-8A62-DF231498054D}" type="presParOf" srcId="{44D359A1-13FA-4361-91A7-9FC22126FE15}" destId="{D955990F-BCB9-4D60-9DFF-4380A159228F}" srcOrd="2" destOrd="0" presId="urn:microsoft.com/office/officeart/2005/8/layout/pyramid1"/>
    <dgm:cxn modelId="{267CCFA8-CD7C-4538-81EF-E3E79BD49B1C}" type="presParOf" srcId="{D955990F-BCB9-4D60-9DFF-4380A159228F}" destId="{37A5DAF5-B49F-4ABB-B78C-068E0AEC6EDA}" srcOrd="0" destOrd="0" presId="urn:microsoft.com/office/officeart/2005/8/layout/pyramid1"/>
    <dgm:cxn modelId="{0CE69E03-A914-4FC6-8FB3-49CF290F8046}" type="presParOf" srcId="{D955990F-BCB9-4D60-9DFF-4380A159228F}" destId="{8F2D4DC9-E2C7-4719-BDBD-BCAD39ADFF8C}" srcOrd="1" destOrd="0" presId="urn:microsoft.com/office/officeart/2005/8/layout/pyramid1"/>
    <dgm:cxn modelId="{AD20352B-7D80-4068-8728-1BC16CA94534}" type="presParOf" srcId="{44D359A1-13FA-4361-91A7-9FC22126FE15}" destId="{E4BD5E50-98D2-455E-8441-737FAABB41BA}" srcOrd="3" destOrd="0" presId="urn:microsoft.com/office/officeart/2005/8/layout/pyramid1"/>
    <dgm:cxn modelId="{89FB6842-06C9-4436-B2A2-FD9958129D5F}" type="presParOf" srcId="{E4BD5E50-98D2-455E-8441-737FAABB41BA}" destId="{D52D5A95-7997-46B1-9C21-D93D5E7E627D}" srcOrd="0" destOrd="0" presId="urn:microsoft.com/office/officeart/2005/8/layout/pyramid1"/>
    <dgm:cxn modelId="{C7697495-06E4-44DA-A662-32E3546A1904}" type="presParOf" srcId="{E4BD5E50-98D2-455E-8441-737FAABB41BA}" destId="{C610013C-1661-4E21-8F86-A300D39B35F9}" srcOrd="1" destOrd="0" presId="urn:microsoft.com/office/officeart/2005/8/layout/pyramid1"/>
    <dgm:cxn modelId="{EE3C608A-2EF1-44E4-8004-480923374EA4}" type="presParOf" srcId="{44D359A1-13FA-4361-91A7-9FC22126FE15}" destId="{504E450A-DC31-4961-9B64-93A591A518D0}" srcOrd="4" destOrd="0" presId="urn:microsoft.com/office/officeart/2005/8/layout/pyramid1"/>
    <dgm:cxn modelId="{657FC38B-3036-40AE-AF94-38F7118FB4A5}" type="presParOf" srcId="{504E450A-DC31-4961-9B64-93A591A518D0}" destId="{DB044AFF-CFD5-4A20-8560-A9BF57B9417D}" srcOrd="0" destOrd="0" presId="urn:microsoft.com/office/officeart/2005/8/layout/pyramid1"/>
    <dgm:cxn modelId="{227573CE-31D6-4895-A863-8B6D0B62C16A}" type="presParOf" srcId="{504E450A-DC31-4961-9B64-93A591A518D0}" destId="{214118B0-57D3-43FF-BD0E-4DC9A1F82FE7}" srcOrd="1" destOrd="0" presId="urn:microsoft.com/office/officeart/2005/8/layout/pyramid1"/>
    <dgm:cxn modelId="{2D1535E8-2BE0-41FB-A1E5-CC732DEE5A2E}" type="presParOf" srcId="{44D359A1-13FA-4361-91A7-9FC22126FE15}" destId="{3DCFE064-E1BF-402B-9730-A22B68233A51}" srcOrd="5" destOrd="0" presId="urn:microsoft.com/office/officeart/2005/8/layout/pyramid1"/>
    <dgm:cxn modelId="{8D67D353-D865-459C-8340-6BD01F43D8C5}" type="presParOf" srcId="{3DCFE064-E1BF-402B-9730-A22B68233A51}" destId="{EABABED2-80FF-4E06-B66D-FB0F0EBA4589}" srcOrd="0" destOrd="0" presId="urn:microsoft.com/office/officeart/2005/8/layout/pyramid1"/>
    <dgm:cxn modelId="{5A237BA5-1B70-41A0-AD1B-AE6C7DA74A87}" type="presParOf" srcId="{3DCFE064-E1BF-402B-9730-A22B68233A51}" destId="{0325D683-536D-4EAE-A8B5-4298306CBAD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F42D-3466-4945-A40A-F0C06FF37BB4}">
      <dsp:nvSpPr>
        <dsp:cNvPr id="0" name=""/>
        <dsp:cNvSpPr/>
      </dsp:nvSpPr>
      <dsp:spPr>
        <a:xfrm>
          <a:off x="43160" y="4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de-DE" sz="4500" b="1" kern="1200" dirty="0" smtClean="0">
              <a:latin typeface="Calibri" pitchFamily="34" charset="0"/>
            </a:rPr>
            <a:t>Start</a:t>
          </a:r>
          <a:endParaRPr lang="de-DE" sz="4500" b="1" kern="1200" dirty="0">
            <a:latin typeface="Calibri" pitchFamily="34" charset="0"/>
          </a:endParaRPr>
        </a:p>
      </dsp:txBody>
      <dsp:txXfrm>
        <a:off x="73729" y="34581"/>
        <a:ext cx="1678362" cy="982562"/>
      </dsp:txXfrm>
    </dsp:sp>
    <dsp:sp modelId="{0DC56956-AC80-41D0-8842-A28D11BB56E8}">
      <dsp:nvSpPr>
        <dsp:cNvPr id="0" name=""/>
        <dsp:cNvSpPr/>
      </dsp:nvSpPr>
      <dsp:spPr>
        <a:xfrm>
          <a:off x="1935736" y="3101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a:off x="1935736" y="396443"/>
        <a:ext cx="258142" cy="258838"/>
      </dsp:txXfrm>
    </dsp:sp>
    <dsp:sp modelId="{23A8334B-60C1-4474-A6EC-EB602EB32993}">
      <dsp:nvSpPr>
        <dsp:cNvPr id="0" name=""/>
        <dsp:cNvSpPr/>
      </dsp:nvSpPr>
      <dsp:spPr>
        <a:xfrm>
          <a:off x="2478460" y="4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smtClean="0">
              <a:latin typeface="Calibri" pitchFamily="34" charset="0"/>
            </a:rPr>
            <a:t>Lecture</a:t>
          </a:r>
          <a:endParaRPr lang="de-DE" sz="2400" b="1" kern="1200" dirty="0">
            <a:latin typeface="Calibri" pitchFamily="34" charset="0"/>
          </a:endParaRPr>
        </a:p>
      </dsp:txBody>
      <dsp:txXfrm>
        <a:off x="2509029" y="34581"/>
        <a:ext cx="1678362" cy="982562"/>
      </dsp:txXfrm>
    </dsp:sp>
    <dsp:sp modelId="{6D79F56F-6DD2-4DE5-B687-B77D6795BC12}">
      <dsp:nvSpPr>
        <dsp:cNvPr id="0" name=""/>
        <dsp:cNvSpPr/>
      </dsp:nvSpPr>
      <dsp:spPr>
        <a:xfrm>
          <a:off x="4371037" y="3101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a:off x="4371037" y="396443"/>
        <a:ext cx="258142" cy="258838"/>
      </dsp:txXfrm>
    </dsp:sp>
    <dsp:sp modelId="{5521EE26-EBC1-4C7D-8D75-237CFFC2E894}">
      <dsp:nvSpPr>
        <dsp:cNvPr id="0" name=""/>
        <dsp:cNvSpPr/>
      </dsp:nvSpPr>
      <dsp:spPr>
        <a:xfrm>
          <a:off x="4913761" y="4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smtClean="0">
              <a:latin typeface="Calibri" pitchFamily="34" charset="0"/>
            </a:rPr>
            <a:t>Seminar</a:t>
          </a:r>
          <a:endParaRPr lang="de-DE" sz="2400" b="1" kern="1200" dirty="0">
            <a:latin typeface="Calibri" pitchFamily="34" charset="0"/>
          </a:endParaRPr>
        </a:p>
      </dsp:txBody>
      <dsp:txXfrm>
        <a:off x="4944330" y="34581"/>
        <a:ext cx="1678362" cy="982562"/>
      </dsp:txXfrm>
    </dsp:sp>
    <dsp:sp modelId="{B207EE78-FE69-49BD-9079-FF4258A5E5A2}">
      <dsp:nvSpPr>
        <dsp:cNvPr id="0" name=""/>
        <dsp:cNvSpPr/>
      </dsp:nvSpPr>
      <dsp:spPr>
        <a:xfrm rot="5400000">
          <a:off x="5599124" y="1169477"/>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rot="-5400000">
        <a:off x="5654092" y="1200788"/>
        <a:ext cx="258838" cy="258142"/>
      </dsp:txXfrm>
    </dsp:sp>
    <dsp:sp modelId="{2B3EAA59-A8CA-4AB6-B4B7-148E92C875A1}">
      <dsp:nvSpPr>
        <dsp:cNvPr id="0" name=""/>
        <dsp:cNvSpPr/>
      </dsp:nvSpPr>
      <dsp:spPr>
        <a:xfrm>
          <a:off x="4913761" y="17435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latin typeface="Calibri" pitchFamily="34" charset="0"/>
            </a:rPr>
            <a:t>Discussion</a:t>
          </a:r>
          <a:endParaRPr lang="de-DE" sz="2200" b="1" kern="1200" dirty="0">
            <a:latin typeface="Calibri" pitchFamily="34" charset="0"/>
          </a:endParaRPr>
        </a:p>
      </dsp:txBody>
      <dsp:txXfrm>
        <a:off x="4944330" y="1774081"/>
        <a:ext cx="1678362" cy="982562"/>
      </dsp:txXfrm>
    </dsp:sp>
    <dsp:sp modelId="{A77FEFFC-0BAF-4AA8-AC7A-144713B0C1D5}">
      <dsp:nvSpPr>
        <dsp:cNvPr id="0" name=""/>
        <dsp:cNvSpPr/>
      </dsp:nvSpPr>
      <dsp:spPr>
        <a:xfrm rot="10800000">
          <a:off x="4391911" y="20496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rot="10800000">
        <a:off x="4502543" y="2135943"/>
        <a:ext cx="258142" cy="258838"/>
      </dsp:txXfrm>
    </dsp:sp>
    <dsp:sp modelId="{D32CAEE3-C6F5-4B77-89A0-0DEC5635BB6B}">
      <dsp:nvSpPr>
        <dsp:cNvPr id="0" name=""/>
        <dsp:cNvSpPr/>
      </dsp:nvSpPr>
      <dsp:spPr>
        <a:xfrm>
          <a:off x="2478460" y="17435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latin typeface="Calibri" pitchFamily="34" charset="0"/>
            </a:rPr>
            <a:t>Group Work</a:t>
          </a:r>
          <a:endParaRPr lang="de-DE" sz="2200" b="1" kern="1200" dirty="0" smtClean="0">
            <a:latin typeface="Calibri" pitchFamily="34" charset="0"/>
          </a:endParaRPr>
        </a:p>
      </dsp:txBody>
      <dsp:txXfrm>
        <a:off x="2509029" y="1774081"/>
        <a:ext cx="1678362" cy="982562"/>
      </dsp:txXfrm>
    </dsp:sp>
    <dsp:sp modelId="{83AEA171-BF79-4118-AED1-1597ECF15DC7}">
      <dsp:nvSpPr>
        <dsp:cNvPr id="0" name=""/>
        <dsp:cNvSpPr/>
      </dsp:nvSpPr>
      <dsp:spPr>
        <a:xfrm rot="10800000">
          <a:off x="1956610" y="20496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rot="10800000">
        <a:off x="2067242" y="2135943"/>
        <a:ext cx="258142" cy="258838"/>
      </dsp:txXfrm>
    </dsp:sp>
    <dsp:sp modelId="{4328F05F-D609-4F34-A43D-54DAC0DE439B}">
      <dsp:nvSpPr>
        <dsp:cNvPr id="0" name=""/>
        <dsp:cNvSpPr/>
      </dsp:nvSpPr>
      <dsp:spPr>
        <a:xfrm>
          <a:off x="43160" y="17435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smtClean="0">
              <a:latin typeface="Calibri" pitchFamily="34" charset="0"/>
            </a:rPr>
            <a:t>Presentation</a:t>
          </a:r>
          <a:endParaRPr lang="de-DE" sz="2200" b="1" kern="1200" dirty="0" smtClean="0">
            <a:latin typeface="Calibri" pitchFamily="34" charset="0"/>
          </a:endParaRPr>
        </a:p>
      </dsp:txBody>
      <dsp:txXfrm>
        <a:off x="73729" y="1774081"/>
        <a:ext cx="1678362" cy="982562"/>
      </dsp:txXfrm>
    </dsp:sp>
    <dsp:sp modelId="{255C04DF-0551-488F-8332-181EC0657374}">
      <dsp:nvSpPr>
        <dsp:cNvPr id="0" name=""/>
        <dsp:cNvSpPr/>
      </dsp:nvSpPr>
      <dsp:spPr>
        <a:xfrm rot="5400000">
          <a:off x="728523" y="2908977"/>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rot="-5400000">
        <a:off x="783491" y="2940288"/>
        <a:ext cx="258838" cy="258142"/>
      </dsp:txXfrm>
    </dsp:sp>
    <dsp:sp modelId="{61C5644C-59DA-436B-B2A4-A756BE494FC2}">
      <dsp:nvSpPr>
        <dsp:cNvPr id="0" name=""/>
        <dsp:cNvSpPr/>
      </dsp:nvSpPr>
      <dsp:spPr>
        <a:xfrm>
          <a:off x="43160" y="3483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noProof="0" dirty="0" smtClean="0">
              <a:latin typeface="Calibri" pitchFamily="34" charset="0"/>
            </a:rPr>
            <a:t>Written Exam</a:t>
          </a:r>
        </a:p>
      </dsp:txBody>
      <dsp:txXfrm>
        <a:off x="73729" y="3513581"/>
        <a:ext cx="1678362" cy="982562"/>
      </dsp:txXfrm>
    </dsp:sp>
    <dsp:sp modelId="{ED567C55-0ECA-4CB6-B36A-F17E8CAEED9E}">
      <dsp:nvSpPr>
        <dsp:cNvPr id="0" name=""/>
        <dsp:cNvSpPr/>
      </dsp:nvSpPr>
      <dsp:spPr>
        <a:xfrm>
          <a:off x="1935736" y="37891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a:off x="1935736" y="3875443"/>
        <a:ext cx="258142" cy="258838"/>
      </dsp:txXfrm>
    </dsp:sp>
    <dsp:sp modelId="{22AD25AF-2E4E-4021-A674-497BC8C8D203}">
      <dsp:nvSpPr>
        <dsp:cNvPr id="0" name=""/>
        <dsp:cNvSpPr/>
      </dsp:nvSpPr>
      <dsp:spPr>
        <a:xfrm>
          <a:off x="2478460" y="3483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noProof="0" dirty="0" smtClean="0">
              <a:latin typeface="Calibri" pitchFamily="34" charset="0"/>
            </a:rPr>
            <a:t>Term Paper</a:t>
          </a:r>
        </a:p>
      </dsp:txBody>
      <dsp:txXfrm>
        <a:off x="2509029" y="3513581"/>
        <a:ext cx="1678362" cy="982562"/>
      </dsp:txXfrm>
    </dsp:sp>
    <dsp:sp modelId="{88D68182-13A2-4215-8012-ED40EFB2D583}">
      <dsp:nvSpPr>
        <dsp:cNvPr id="0" name=""/>
        <dsp:cNvSpPr/>
      </dsp:nvSpPr>
      <dsp:spPr>
        <a:xfrm>
          <a:off x="4371037" y="3789164"/>
          <a:ext cx="368774" cy="43139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DE" sz="1900" kern="1200" dirty="0"/>
        </a:p>
      </dsp:txBody>
      <dsp:txXfrm>
        <a:off x="4371037" y="3875443"/>
        <a:ext cx="258142" cy="258838"/>
      </dsp:txXfrm>
    </dsp:sp>
    <dsp:sp modelId="{289ECFE7-7624-49DE-8400-65CFCDB70B53}">
      <dsp:nvSpPr>
        <dsp:cNvPr id="0" name=""/>
        <dsp:cNvSpPr/>
      </dsp:nvSpPr>
      <dsp:spPr>
        <a:xfrm>
          <a:off x="4913761" y="3483012"/>
          <a:ext cx="1739500" cy="10437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de-DE" sz="4500" b="1" kern="1200" dirty="0" smtClean="0">
              <a:latin typeface="Calibri" pitchFamily="34" charset="0"/>
            </a:rPr>
            <a:t>End</a:t>
          </a:r>
        </a:p>
      </dsp:txBody>
      <dsp:txXfrm>
        <a:off x="4944330" y="3513581"/>
        <a:ext cx="1678362" cy="98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92796" y="6456218"/>
            <a:ext cx="4278154" cy="339884"/>
          </a:xfrm>
          <a:prstGeom prst="rect">
            <a:avLst/>
          </a:prstGeom>
        </p:spPr>
        <p:txBody>
          <a:bodyPr vert="horz" lIns="92400" tIns="46200" rIns="92400" bIns="46200" rtlCol="0" anchor="b"/>
          <a:lstStyle>
            <a:lvl1pPr algn="r">
              <a:defRPr sz="1200"/>
            </a:lvl1pPr>
          </a:lstStyle>
          <a:p>
            <a:fld id="{10CB460A-300A-40E6-9692-CBC875C91DE1}" type="slidenum">
              <a:rPr lang="de-DE" smtClean="0"/>
              <a:pPr/>
              <a:t>‹#›</a:t>
            </a:fld>
            <a:endParaRPr lang="de-DE"/>
          </a:p>
        </p:txBody>
      </p:sp>
    </p:spTree>
    <p:extLst>
      <p:ext uri="{BB962C8B-B14F-4D97-AF65-F5344CB8AC3E}">
        <p14:creationId xmlns:p14="http://schemas.microsoft.com/office/powerpoint/2010/main" val="222250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9" name="Rectangle 7"/>
          <p:cNvSpPr>
            <a:spLocks noGrp="1" noChangeArrowheads="1"/>
          </p:cNvSpPr>
          <p:nvPr>
            <p:ph type="sldNum" sz="quarter" idx="5"/>
          </p:nvPr>
        </p:nvSpPr>
        <p:spPr bwMode="auto">
          <a:xfrm>
            <a:off x="5592225" y="6456612"/>
            <a:ext cx="4278154" cy="33988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a:defRPr sz="1200">
                <a:latin typeface="Arial" charset="0"/>
              </a:defRPr>
            </a:lvl1pPr>
          </a:lstStyle>
          <a:p>
            <a:fld id="{B2628D37-9D48-4F25-A56B-DD36DC40B927}" type="slidenum">
              <a:rPr lang="de-DE"/>
              <a:pPr/>
              <a:t>‹#›</a:t>
            </a:fld>
            <a:endParaRPr lang="de-DE"/>
          </a:p>
        </p:txBody>
      </p:sp>
      <p:sp>
        <p:nvSpPr>
          <p:cNvPr id="8" name="Folienbildplatzhalter 7"/>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2400" tIns="46200" rIns="92400" bIns="46200" rtlCol="0" anchor="ctr"/>
          <a:lstStyle/>
          <a:p>
            <a:endParaRPr lang="de-DE"/>
          </a:p>
        </p:txBody>
      </p:sp>
      <p:sp>
        <p:nvSpPr>
          <p:cNvPr id="9" name="Notizenplatzhalter 8"/>
          <p:cNvSpPr>
            <a:spLocks noGrp="1"/>
          </p:cNvSpPr>
          <p:nvPr>
            <p:ph type="body" sz="quarter" idx="3"/>
          </p:nvPr>
        </p:nvSpPr>
        <p:spPr>
          <a:xfrm>
            <a:off x="987267" y="3228896"/>
            <a:ext cx="7898130" cy="3058954"/>
          </a:xfrm>
          <a:prstGeom prst="rect">
            <a:avLst/>
          </a:prstGeom>
        </p:spPr>
        <p:txBody>
          <a:bodyPr vert="horz" lIns="92400" tIns="46200" rIns="92400" bIns="4620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18017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onash.edu.au/lls/llonline/download-tab.php?tutorial=speak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xfrm>
            <a:off x="3236913" y="509588"/>
            <a:ext cx="3398837" cy="2549525"/>
          </a:xfrm>
          <a:prstGeom prst="rect">
            <a:avLst/>
          </a:prstGeom>
          <a:ln/>
        </p:spPr>
      </p:sp>
      <p:sp>
        <p:nvSpPr>
          <p:cNvPr id="69635"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69636" name="Foliennummernplatzhalter 3"/>
          <p:cNvSpPr>
            <a:spLocks noGrp="1"/>
          </p:cNvSpPr>
          <p:nvPr>
            <p:ph type="sldNum" sz="quarter" idx="5"/>
          </p:nvPr>
        </p:nvSpPr>
        <p:spPr>
          <a:noFill/>
        </p:spPr>
        <p:txBody>
          <a:bodyPr/>
          <a:lstStyle/>
          <a:p>
            <a:fld id="{D5D4C506-742E-43C8-95E3-FACBCF77711B}" type="slidenum">
              <a:rPr lang="de-DE"/>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12</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xfrm>
            <a:off x="3236913" y="509588"/>
            <a:ext cx="3398837" cy="2549525"/>
          </a:xfrm>
          <a:prstGeom prst="rect">
            <a:avLst/>
          </a:prstGeom>
          <a:ln/>
        </p:spPr>
      </p:sp>
      <p:sp>
        <p:nvSpPr>
          <p:cNvPr id="79875" name="Notizenplatzhalter 2"/>
          <p:cNvSpPr>
            <a:spLocks noGrp="1"/>
          </p:cNvSpPr>
          <p:nvPr>
            <p:ph type="body" idx="1"/>
          </p:nvPr>
        </p:nvSpPr>
        <p:spPr>
          <a:xfrm>
            <a:off x="987267" y="3228896"/>
            <a:ext cx="7898130" cy="3058954"/>
          </a:xfrm>
          <a:prstGeom prst="rect">
            <a:avLst/>
          </a:prstGeom>
          <a:noFill/>
          <a:ln/>
        </p:spPr>
        <p:txBody>
          <a:bodyPr/>
          <a:lstStyle/>
          <a:p>
            <a:pPr rtl="0"/>
            <a:r>
              <a:rPr lang="en-US" sz="1200" kern="1200" dirty="0" smtClean="0">
                <a:solidFill>
                  <a:schemeClr val="tx1"/>
                </a:solidFill>
                <a:effectLst/>
                <a:latin typeface="Arial" charset="0"/>
                <a:ea typeface="+mn-ea"/>
                <a:cs typeface="+mn-cs"/>
              </a:rPr>
              <a:t>“To understand a subject or topic area more deeply.</a:t>
            </a:r>
          </a:p>
          <a:p>
            <a:pPr rtl="0"/>
            <a:r>
              <a:rPr lang="en-US" sz="1200" kern="1200" dirty="0" smtClean="0">
                <a:solidFill>
                  <a:schemeClr val="tx1"/>
                </a:solidFill>
                <a:effectLst/>
                <a:latin typeface="Arial" charset="0"/>
                <a:ea typeface="+mn-ea"/>
                <a:cs typeface="+mn-cs"/>
              </a:rPr>
              <a:t>To explore ideas and exchange information.</a:t>
            </a:r>
          </a:p>
          <a:p>
            <a:pPr rtl="0"/>
            <a:r>
              <a:rPr lang="en-US" sz="1200" kern="1200" dirty="0" smtClean="0">
                <a:solidFill>
                  <a:schemeClr val="tx1"/>
                </a:solidFill>
                <a:effectLst/>
                <a:latin typeface="Arial" charset="0"/>
                <a:ea typeface="+mn-ea"/>
                <a:cs typeface="+mn-cs"/>
              </a:rPr>
              <a:t>To expand and clarify your knowledge.</a:t>
            </a:r>
          </a:p>
          <a:p>
            <a:pPr rtl="0"/>
            <a:r>
              <a:rPr lang="en-US" sz="1200" kern="1200" dirty="0" smtClean="0">
                <a:solidFill>
                  <a:schemeClr val="tx1"/>
                </a:solidFill>
                <a:effectLst/>
                <a:latin typeface="Arial" charset="0"/>
                <a:ea typeface="+mn-ea"/>
                <a:cs typeface="+mn-cs"/>
              </a:rPr>
              <a:t>To improve your ability to think critically.</a:t>
            </a:r>
          </a:p>
          <a:p>
            <a:pPr rtl="0"/>
            <a:r>
              <a:rPr lang="en-US" sz="1200" kern="1200" dirty="0" smtClean="0">
                <a:solidFill>
                  <a:schemeClr val="tx1"/>
                </a:solidFill>
                <a:effectLst/>
                <a:latin typeface="Arial" charset="0"/>
                <a:ea typeface="+mn-ea"/>
                <a:cs typeface="+mn-cs"/>
              </a:rPr>
              <a:t>To improve your language skills.</a:t>
            </a:r>
          </a:p>
          <a:p>
            <a:pPr rtl="0"/>
            <a:r>
              <a:rPr lang="en-US" sz="1200" kern="1200" dirty="0" smtClean="0">
                <a:solidFill>
                  <a:schemeClr val="tx1"/>
                </a:solidFill>
                <a:effectLst/>
                <a:latin typeface="Arial" charset="0"/>
                <a:ea typeface="+mn-ea"/>
                <a:cs typeface="+mn-cs"/>
              </a:rPr>
              <a:t>To increase your confidence in speaking.</a:t>
            </a:r>
          </a:p>
          <a:p>
            <a:pPr rtl="0"/>
            <a:r>
              <a:rPr lang="en-US" sz="1200" kern="1200" dirty="0" smtClean="0">
                <a:solidFill>
                  <a:schemeClr val="tx1"/>
                </a:solidFill>
                <a:effectLst/>
                <a:latin typeface="Arial" charset="0"/>
                <a:ea typeface="+mn-ea"/>
                <a:cs typeface="+mn-cs"/>
              </a:rPr>
              <a:t>A discussion can change your attitudes and ideas.</a:t>
            </a:r>
          </a:p>
          <a:p>
            <a:pPr rtl="0"/>
            <a:r>
              <a:rPr lang="en-US" sz="1200" kern="1200" dirty="0" smtClean="0">
                <a:solidFill>
                  <a:schemeClr val="tx1"/>
                </a:solidFill>
                <a:effectLst/>
                <a:latin typeface="Arial" charset="0"/>
                <a:ea typeface="+mn-ea"/>
                <a:cs typeface="+mn-cs"/>
              </a:rPr>
              <a:t>A discussion can helps a group make a particular decision or come to a conclusion.</a:t>
            </a:r>
          </a:p>
          <a:p>
            <a:pPr rtl="0"/>
            <a:r>
              <a:rPr lang="en-US" sz="1200" kern="1200" dirty="0" smtClean="0">
                <a:solidFill>
                  <a:schemeClr val="tx1"/>
                </a:solidFill>
                <a:effectLst/>
                <a:latin typeface="Arial" charset="0"/>
                <a:ea typeface="+mn-ea"/>
                <a:cs typeface="+mn-cs"/>
              </a:rPr>
              <a:t>A discussion gives you the chance to hear the thoughts and ideas of other students”</a:t>
            </a:r>
          </a:p>
          <a:p>
            <a:endParaRPr lang="de-DE" dirty="0" smtClean="0"/>
          </a:p>
        </p:txBody>
      </p:sp>
      <p:sp>
        <p:nvSpPr>
          <p:cNvPr id="79876" name="Foliennummernplatzhalter 3"/>
          <p:cNvSpPr>
            <a:spLocks noGrp="1"/>
          </p:cNvSpPr>
          <p:nvPr>
            <p:ph type="sldNum" sz="quarter" idx="5"/>
          </p:nvPr>
        </p:nvSpPr>
        <p:spPr>
          <a:noFill/>
        </p:spPr>
        <p:txBody>
          <a:bodyPr/>
          <a:lstStyle/>
          <a:p>
            <a:fld id="{9CC97746-FEEB-4195-B571-C5A4AEF60C53}" type="slidenum">
              <a:rPr lang="de-DE"/>
              <a:pPr/>
              <a:t>19</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xfrm>
            <a:off x="3236913" y="509588"/>
            <a:ext cx="3398837" cy="2549525"/>
          </a:xfrm>
          <a:prstGeom prst="rect">
            <a:avLst/>
          </a:prstGeom>
          <a:ln/>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smtClean="0"/>
          </a:p>
        </p:txBody>
      </p:sp>
      <p:sp>
        <p:nvSpPr>
          <p:cNvPr id="80900" name="Foliennummernplatzhalter 3"/>
          <p:cNvSpPr>
            <a:spLocks noGrp="1"/>
          </p:cNvSpPr>
          <p:nvPr>
            <p:ph type="sldNum" sz="quarter" idx="5"/>
          </p:nvPr>
        </p:nvSpPr>
        <p:spPr>
          <a:noFill/>
        </p:spPr>
        <p:txBody>
          <a:bodyPr/>
          <a:lstStyle/>
          <a:p>
            <a:fld id="{4E48E842-FD19-4C5A-8337-DBEBF84BCC31}" type="slidenum">
              <a:rPr lang="de-DE"/>
              <a:pPr/>
              <a:t>20</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sz="1800" dirty="0" smtClean="0">
                <a:latin typeface="Calibri" pitchFamily="34" charset="0"/>
              </a:rPr>
              <a:t>Was</a:t>
            </a:r>
            <a:r>
              <a:rPr lang="en-US" sz="1800" baseline="0" dirty="0" smtClean="0">
                <a:latin typeface="Calibri" pitchFamily="34" charset="0"/>
              </a:rPr>
              <a:t> in der Original-</a:t>
            </a:r>
            <a:r>
              <a:rPr lang="en-US" sz="1800" baseline="0" dirty="0" err="1" smtClean="0">
                <a:latin typeface="Calibri" pitchFamily="34" charset="0"/>
              </a:rPr>
              <a:t>Quelle</a:t>
            </a:r>
            <a:r>
              <a:rPr lang="en-US" sz="1800" baseline="0" dirty="0" smtClean="0">
                <a:latin typeface="Calibri" pitchFamily="34" charset="0"/>
              </a:rPr>
              <a:t> </a:t>
            </a:r>
            <a:r>
              <a:rPr lang="en-US" sz="1800" baseline="0" dirty="0" err="1" smtClean="0">
                <a:latin typeface="Calibri" pitchFamily="34" charset="0"/>
              </a:rPr>
              <a:t>steht</a:t>
            </a:r>
            <a:r>
              <a:rPr lang="en-US" sz="1800" baseline="0" dirty="0" smtClean="0">
                <a:latin typeface="Calibri" pitchFamily="34" charset="0"/>
              </a:rPr>
              <a:t>: </a:t>
            </a:r>
            <a:r>
              <a:rPr lang="de-DE" sz="1200" u="sng" kern="1200" dirty="0" smtClean="0">
                <a:solidFill>
                  <a:schemeClr val="tx1"/>
                </a:solidFill>
                <a:effectLst/>
                <a:latin typeface="Arial" charset="0"/>
                <a:ea typeface="+mn-ea"/>
                <a:cs typeface="+mn-cs"/>
                <a:hlinkClick r:id="rId3"/>
              </a:rPr>
              <a:t>http://www.monash.edu.au/lls/llonline/download-tab.php?tutorial=speaking</a:t>
            </a:r>
            <a:endParaRPr lang="en-US" sz="1800" dirty="0" smtClean="0">
              <a:latin typeface="Calibri" pitchFamily="34" charset="0"/>
            </a:endParaRPr>
          </a:p>
          <a:p>
            <a:pPr lvl="0"/>
            <a:endParaRPr lang="en-US" sz="1800" dirty="0" smtClean="0">
              <a:latin typeface="Calibri" pitchFamily="34" charset="0"/>
            </a:endParaRPr>
          </a:p>
          <a:p>
            <a:pPr lvl="0"/>
            <a:r>
              <a:rPr lang="en-US" sz="1800" dirty="0" smtClean="0">
                <a:latin typeface="Calibri" pitchFamily="34" charset="0"/>
              </a:rPr>
              <a:t>“-</a:t>
            </a:r>
            <a:r>
              <a:rPr lang="en-US" sz="1800" baseline="0" dirty="0" smtClean="0">
                <a:latin typeface="Calibri" pitchFamily="34" charset="0"/>
              </a:rPr>
              <a:t> </a:t>
            </a:r>
            <a:r>
              <a:rPr lang="en-US" sz="1800" dirty="0" smtClean="0">
                <a:latin typeface="Calibri" pitchFamily="34" charset="0"/>
              </a:rPr>
              <a:t>answer questions from the teacher,</a:t>
            </a:r>
          </a:p>
          <a:p>
            <a:pPr lvl="0"/>
            <a:r>
              <a:rPr lang="en-US" sz="1800" dirty="0" smtClean="0">
                <a:latin typeface="Calibri" pitchFamily="34" charset="0"/>
              </a:rPr>
              <a:t>- answer questions from other students,</a:t>
            </a:r>
          </a:p>
          <a:p>
            <a:pPr lvl="0"/>
            <a:r>
              <a:rPr lang="en-US" sz="1800" dirty="0" smtClean="0">
                <a:latin typeface="Calibri" pitchFamily="34" charset="0"/>
              </a:rPr>
              <a:t>- put questions to the teacher and/or to other students,</a:t>
            </a:r>
          </a:p>
          <a:p>
            <a:pPr lvl="0"/>
            <a:r>
              <a:rPr lang="en-US" sz="1800" dirty="0" smtClean="0">
                <a:latin typeface="Calibri" pitchFamily="34" charset="0"/>
              </a:rPr>
              <a:t>- make comments and give your own opinion:</a:t>
            </a:r>
          </a:p>
          <a:p>
            <a:pPr lvl="1"/>
            <a:r>
              <a:rPr lang="en-US" sz="1800" dirty="0" smtClean="0">
                <a:latin typeface="Calibri" pitchFamily="34" charset="0"/>
              </a:rPr>
              <a:t>about what the teacher says,</a:t>
            </a:r>
          </a:p>
          <a:p>
            <a:pPr lvl="1"/>
            <a:r>
              <a:rPr lang="en-US" sz="1800" dirty="0" smtClean="0">
                <a:latin typeface="Calibri" pitchFamily="34" charset="0"/>
              </a:rPr>
              <a:t>about reading for the class,</a:t>
            </a:r>
          </a:p>
          <a:p>
            <a:pPr lvl="1"/>
            <a:r>
              <a:rPr lang="en-US" sz="1800" dirty="0" smtClean="0">
                <a:latin typeface="Calibri" pitchFamily="34" charset="0"/>
              </a:rPr>
              <a:t>about comments the other students make,”</a:t>
            </a:r>
          </a:p>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21</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22</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2628D37-9D48-4F25-A56B-DD36DC40B927}" type="slidenum">
              <a:rPr lang="de-DE" smtClean="0"/>
              <a:pPr/>
              <a:t>23</a:t>
            </a:fld>
            <a:endParaRPr lang="de-DE"/>
          </a:p>
        </p:txBody>
      </p:sp>
    </p:spTree>
    <p:extLst>
      <p:ext uri="{BB962C8B-B14F-4D97-AF65-F5344CB8AC3E}">
        <p14:creationId xmlns:p14="http://schemas.microsoft.com/office/powerpoint/2010/main" val="9415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a:xfrm>
            <a:off x="3236913" y="509588"/>
            <a:ext cx="3398837" cy="2549525"/>
          </a:xfrm>
          <a:prstGeom prst="rect">
            <a:avLst/>
          </a:prstGeom>
          <a:ln/>
        </p:spPr>
      </p:sp>
      <p:sp>
        <p:nvSpPr>
          <p:cNvPr id="84995" name="Notizenplatzhalter 2"/>
          <p:cNvSpPr>
            <a:spLocks noGrp="1"/>
          </p:cNvSpPr>
          <p:nvPr>
            <p:ph type="body" idx="1"/>
          </p:nvPr>
        </p:nvSpPr>
        <p:spPr>
          <a:xfrm>
            <a:off x="987267" y="3228896"/>
            <a:ext cx="7898130" cy="3058954"/>
          </a:xfrm>
          <a:prstGeom prst="rect">
            <a:avLst/>
          </a:prstGeom>
          <a:noFill/>
          <a:ln/>
        </p:spPr>
        <p:txBody>
          <a:bodyPr/>
          <a:lstStyle/>
          <a:p>
            <a:endParaRPr lang="de-DE" dirty="0" smtClean="0"/>
          </a:p>
        </p:txBody>
      </p:sp>
      <p:sp>
        <p:nvSpPr>
          <p:cNvPr id="84996" name="Foliennummernplatzhalter 3"/>
          <p:cNvSpPr>
            <a:spLocks noGrp="1"/>
          </p:cNvSpPr>
          <p:nvPr>
            <p:ph type="sldNum" sz="quarter" idx="5"/>
          </p:nvPr>
        </p:nvSpPr>
        <p:spPr>
          <a:noFill/>
        </p:spPr>
        <p:txBody>
          <a:bodyPr/>
          <a:lstStyle/>
          <a:p>
            <a:fld id="{C1DD97D5-D2A2-4F31-B5F6-B97CB9F90F51}" type="slidenum">
              <a:rPr lang="de-DE"/>
              <a:pPr/>
              <a:t>24</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xfrm>
            <a:off x="3236913" y="509588"/>
            <a:ext cx="3398837" cy="2549525"/>
          </a:xfrm>
          <a:prstGeom prst="rect">
            <a:avLst/>
          </a:prstGeom>
          <a:ln/>
        </p:spPr>
      </p:sp>
      <p:sp>
        <p:nvSpPr>
          <p:cNvPr id="87043" name="Notizenplatzhalter 2"/>
          <p:cNvSpPr>
            <a:spLocks noGrp="1"/>
          </p:cNvSpPr>
          <p:nvPr>
            <p:ph type="body" idx="1"/>
          </p:nvPr>
        </p:nvSpPr>
        <p:spPr>
          <a:xfrm>
            <a:off x="987267" y="3228896"/>
            <a:ext cx="7898130" cy="3058954"/>
          </a:xfrm>
          <a:prstGeom prst="rect">
            <a:avLst/>
          </a:prstGeom>
          <a:noFill/>
          <a:ln/>
        </p:spPr>
        <p:txBody>
          <a:bodyPr/>
          <a:lstStyle/>
          <a:p>
            <a:pPr rtl="0"/>
            <a:r>
              <a:rPr lang="en-US" dirty="0" smtClean="0"/>
              <a:t>“Groups </a:t>
            </a:r>
            <a:r>
              <a:rPr lang="en-US" sz="1200" kern="1200" dirty="0" smtClean="0">
                <a:solidFill>
                  <a:schemeClr val="tx1"/>
                </a:solidFill>
                <a:effectLst/>
                <a:latin typeface="Arial" charset="0"/>
                <a:ea typeface="+mn-ea"/>
                <a:cs typeface="+mn-cs"/>
              </a:rPr>
              <a:t>develop essential skills for use throughout</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your career.”</a:t>
            </a:r>
          </a:p>
          <a:p>
            <a:endParaRPr lang="en-US" dirty="0" smtClean="0"/>
          </a:p>
          <a:p>
            <a:endParaRPr lang="en-US" dirty="0" smtClean="0"/>
          </a:p>
        </p:txBody>
      </p:sp>
      <p:sp>
        <p:nvSpPr>
          <p:cNvPr id="87044" name="Foliennummernplatzhalter 3"/>
          <p:cNvSpPr>
            <a:spLocks noGrp="1"/>
          </p:cNvSpPr>
          <p:nvPr>
            <p:ph type="sldNum" sz="quarter" idx="5"/>
          </p:nvPr>
        </p:nvSpPr>
        <p:spPr>
          <a:noFill/>
        </p:spPr>
        <p:txBody>
          <a:bodyPr/>
          <a:lstStyle/>
          <a:p>
            <a:fld id="{F50CEC3D-9E22-4575-ADEF-0FB9D4B35241}" type="slidenum">
              <a:rPr lang="de-DE"/>
              <a:pPr/>
              <a:t>25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xfrm>
            <a:off x="3236913" y="509588"/>
            <a:ext cx="3398837" cy="2549525"/>
          </a:xfrm>
          <a:prstGeom prst="rect">
            <a:avLst/>
          </a:prstGeom>
          <a:ln/>
        </p:spPr>
      </p:sp>
      <p:sp>
        <p:nvSpPr>
          <p:cNvPr id="88067" name="Notizenplatzhalter 2"/>
          <p:cNvSpPr>
            <a:spLocks noGrp="1"/>
          </p:cNvSpPr>
          <p:nvPr>
            <p:ph type="body" idx="1"/>
          </p:nvPr>
        </p:nvSpPr>
        <p:spPr>
          <a:xfrm>
            <a:off x="987267" y="3228896"/>
            <a:ext cx="7898130" cy="3058954"/>
          </a:xfrm>
          <a:prstGeom prst="rect">
            <a:avLst/>
          </a:prstGeom>
          <a:noFill/>
          <a:ln/>
        </p:spPr>
        <p:txBody>
          <a:bodyPr/>
          <a:lstStyle/>
          <a:p>
            <a:r>
              <a:rPr lang="en-US" sz="2000" dirty="0" smtClean="0">
                <a:latin typeface="Calibri" pitchFamily="34" charset="0"/>
              </a:rPr>
              <a:t>“Who is in the group?</a:t>
            </a:r>
          </a:p>
          <a:p>
            <a:pPr lvl="1"/>
            <a:r>
              <a:rPr lang="en-US" sz="2000" dirty="0" smtClean="0">
                <a:latin typeface="Calibri" pitchFamily="34" charset="0"/>
              </a:rPr>
              <a:t>What are your individual strengths?</a:t>
            </a:r>
          </a:p>
          <a:p>
            <a:pPr lvl="1"/>
            <a:r>
              <a:rPr lang="en-US" sz="2000" dirty="0" smtClean="0">
                <a:latin typeface="Calibri" pitchFamily="34" charset="0"/>
              </a:rPr>
              <a:t>How can these be used effectively?</a:t>
            </a:r>
          </a:p>
          <a:p>
            <a:r>
              <a:rPr lang="en-US" sz="2000" dirty="0" smtClean="0">
                <a:latin typeface="Calibri" pitchFamily="34" charset="0"/>
              </a:rPr>
              <a:t>How will the group work together? (</a:t>
            </a:r>
            <a:r>
              <a:rPr lang="de-DE" sz="2000" dirty="0" smtClean="0">
                <a:latin typeface="Calibri" pitchFamily="34" charset="0"/>
              </a:rPr>
              <a:t>Setting </a:t>
            </a:r>
            <a:r>
              <a:rPr lang="de-DE" sz="2000" dirty="0" err="1" smtClean="0">
                <a:latin typeface="Calibri" pitchFamily="34" charset="0"/>
              </a:rPr>
              <a:t>ground</a:t>
            </a:r>
            <a:r>
              <a:rPr lang="de-DE" sz="2000" dirty="0" smtClean="0">
                <a:latin typeface="Calibri" pitchFamily="34" charset="0"/>
              </a:rPr>
              <a:t> </a:t>
            </a:r>
            <a:r>
              <a:rPr lang="de-DE" sz="2000" dirty="0" err="1" smtClean="0">
                <a:latin typeface="Calibri" pitchFamily="34" charset="0"/>
              </a:rPr>
              <a:t>rules</a:t>
            </a:r>
            <a:r>
              <a:rPr lang="de-DE" sz="2000" dirty="0" smtClean="0">
                <a:latin typeface="Calibri" pitchFamily="34" charset="0"/>
              </a:rPr>
              <a:t>)“</a:t>
            </a:r>
            <a:endParaRPr lang="en-US" sz="2000" dirty="0" smtClean="0">
              <a:latin typeface="Calibri" pitchFamily="34" charset="0"/>
            </a:endParaRPr>
          </a:p>
          <a:p>
            <a:endParaRPr lang="de-DE" dirty="0" smtClean="0"/>
          </a:p>
        </p:txBody>
      </p:sp>
      <p:sp>
        <p:nvSpPr>
          <p:cNvPr id="88068" name="Foliennummernplatzhalter 3"/>
          <p:cNvSpPr>
            <a:spLocks noGrp="1"/>
          </p:cNvSpPr>
          <p:nvPr>
            <p:ph type="sldNum" sz="quarter" idx="5"/>
          </p:nvPr>
        </p:nvSpPr>
        <p:spPr>
          <a:noFill/>
        </p:spPr>
        <p:txBody>
          <a:bodyPr/>
          <a:lstStyle/>
          <a:p>
            <a:fld id="{BAAA4ECB-8911-4CBF-A7F1-7A81404EF374}" type="slidenum">
              <a:rPr lang="de-DE"/>
              <a:pPr/>
              <a:t>27</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xfrm>
            <a:off x="3236913" y="509588"/>
            <a:ext cx="3398837" cy="2549525"/>
          </a:xfrm>
          <a:prstGeom prst="rect">
            <a:avLst/>
          </a:prstGeom>
          <a:ln/>
        </p:spPr>
      </p:sp>
      <p:sp>
        <p:nvSpPr>
          <p:cNvPr id="89091" name="Notizenplatzhalter 2"/>
          <p:cNvSpPr>
            <a:spLocks noGrp="1"/>
          </p:cNvSpPr>
          <p:nvPr>
            <p:ph type="body" idx="1"/>
          </p:nvPr>
        </p:nvSpPr>
        <p:spPr>
          <a:xfrm>
            <a:off x="987267" y="3228896"/>
            <a:ext cx="7898130" cy="3058954"/>
          </a:xfrm>
          <a:prstGeom prst="rect">
            <a:avLst/>
          </a:prstGeom>
          <a:noFill/>
          <a:ln/>
        </p:spPr>
        <p:txBody>
          <a:bodyPr/>
          <a:lstStyle/>
          <a:p>
            <a:r>
              <a:rPr lang="en-US" sz="1200" dirty="0" smtClean="0">
                <a:latin typeface="Calibri" pitchFamily="34" charset="0"/>
              </a:rPr>
              <a:t>“What needs to be done?</a:t>
            </a:r>
          </a:p>
          <a:p>
            <a:r>
              <a:rPr lang="en-US" sz="1200" dirty="0" smtClean="0">
                <a:latin typeface="Calibri" pitchFamily="34" charset="0"/>
              </a:rPr>
              <a:t>How much time have you got to do it?</a:t>
            </a:r>
          </a:p>
          <a:p>
            <a:r>
              <a:rPr lang="en-US" sz="1200" dirty="0" smtClean="0">
                <a:latin typeface="Calibri" pitchFamily="34" charset="0"/>
              </a:rPr>
              <a:t>How can the work be divided amongst the group?</a:t>
            </a:r>
          </a:p>
          <a:p>
            <a:r>
              <a:rPr lang="en-US" sz="1200" dirty="0" smtClean="0">
                <a:latin typeface="Calibri" pitchFamily="34" charset="0"/>
              </a:rPr>
              <a:t>How will the group communicate throughout the activity?”</a:t>
            </a:r>
          </a:p>
          <a:p>
            <a:pPr>
              <a:buFont typeface="Wingdings" pitchFamily="2" charset="2"/>
              <a:buNone/>
            </a:pPr>
            <a:endParaRPr lang="de-DE" sz="1200" dirty="0" smtClean="0"/>
          </a:p>
          <a:p>
            <a:endParaRPr lang="en-US" dirty="0" smtClean="0"/>
          </a:p>
        </p:txBody>
      </p:sp>
      <p:sp>
        <p:nvSpPr>
          <p:cNvPr id="89092" name="Foliennummernplatzhalter 3"/>
          <p:cNvSpPr>
            <a:spLocks noGrp="1"/>
          </p:cNvSpPr>
          <p:nvPr>
            <p:ph type="sldNum" sz="quarter" idx="5"/>
          </p:nvPr>
        </p:nvSpPr>
        <p:spPr>
          <a:noFill/>
        </p:spPr>
        <p:txBody>
          <a:bodyPr/>
          <a:lstStyle/>
          <a:p>
            <a:fld id="{C0B1C645-8F5A-49CC-A730-DDEB06F85FDA}" type="slidenum">
              <a:rPr lang="de-DE"/>
              <a:pPr/>
              <a:t>28</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30</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2628D37-9D48-4F25-A56B-DD36DC40B927}" type="slidenum">
              <a:rPr lang="de-DE" smtClean="0"/>
              <a:pPr/>
              <a:t>31</a:t>
            </a:fld>
            <a:endParaRPr lang="de-DE"/>
          </a:p>
        </p:txBody>
      </p:sp>
    </p:spTree>
    <p:extLst>
      <p:ext uri="{BB962C8B-B14F-4D97-AF65-F5344CB8AC3E}">
        <p14:creationId xmlns:p14="http://schemas.microsoft.com/office/powerpoint/2010/main" val="2250817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xfrm>
            <a:off x="3236913" y="509588"/>
            <a:ext cx="3398837" cy="2549525"/>
          </a:xfrm>
          <a:prstGeom prst="rect">
            <a:avLst/>
          </a:prstGeom>
          <a:ln/>
        </p:spPr>
      </p:sp>
      <p:sp>
        <p:nvSpPr>
          <p:cNvPr id="91139" name="Notizenplatzhalter 2"/>
          <p:cNvSpPr>
            <a:spLocks noGrp="1"/>
          </p:cNvSpPr>
          <p:nvPr>
            <p:ph type="body" idx="1"/>
          </p:nvPr>
        </p:nvSpPr>
        <p:spPr>
          <a:xfrm>
            <a:off x="987267" y="3228896"/>
            <a:ext cx="7898130" cy="3058954"/>
          </a:xfrm>
          <a:prstGeom prst="rect">
            <a:avLst/>
          </a:prstGeom>
          <a:noFill/>
          <a:ln/>
        </p:spPr>
        <p:txBody>
          <a:bodyPr/>
          <a:lstStyle/>
          <a:p>
            <a:endParaRPr lang="en-US" smtClean="0"/>
          </a:p>
        </p:txBody>
      </p:sp>
      <p:sp>
        <p:nvSpPr>
          <p:cNvPr id="91140" name="Foliennummernplatzhalter 3"/>
          <p:cNvSpPr>
            <a:spLocks noGrp="1"/>
          </p:cNvSpPr>
          <p:nvPr>
            <p:ph type="sldNum" sz="quarter" idx="5"/>
          </p:nvPr>
        </p:nvSpPr>
        <p:spPr>
          <a:noFill/>
        </p:spPr>
        <p:txBody>
          <a:bodyPr/>
          <a:lstStyle/>
          <a:p>
            <a:fld id="{0FDE1362-51AF-4188-BB72-E5E8454496D6}" type="slidenum">
              <a:rPr lang="de-DE"/>
              <a:pPr/>
              <a:t>33</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34</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xfrm>
            <a:off x="3236913" y="509588"/>
            <a:ext cx="3398837" cy="2549525"/>
          </a:xfrm>
          <a:prstGeom prst="rect">
            <a:avLst/>
          </a:prstGeom>
          <a:ln/>
        </p:spPr>
      </p:sp>
      <p:sp>
        <p:nvSpPr>
          <p:cNvPr id="96259"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96260" name="Foliennummernplatzhalter 3"/>
          <p:cNvSpPr>
            <a:spLocks noGrp="1"/>
          </p:cNvSpPr>
          <p:nvPr>
            <p:ph type="sldNum" sz="quarter" idx="5"/>
          </p:nvPr>
        </p:nvSpPr>
        <p:spPr>
          <a:noFill/>
        </p:spPr>
        <p:txBody>
          <a:bodyPr/>
          <a:lstStyle/>
          <a:p>
            <a:fld id="{B41F5B27-36C6-432A-8EA9-7B236530FD8F}" type="slidenum">
              <a:rPr lang="de-DE"/>
              <a:pPr/>
              <a:t>36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xfrm>
            <a:off x="3236913" y="509588"/>
            <a:ext cx="3398837" cy="2549525"/>
          </a:xfrm>
          <a:prstGeom prst="rect">
            <a:avLst/>
          </a:prstGeom>
          <a:ln/>
        </p:spPr>
      </p:sp>
      <p:sp>
        <p:nvSpPr>
          <p:cNvPr id="97283"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97284" name="Foliennummernplatzhalter 3"/>
          <p:cNvSpPr>
            <a:spLocks noGrp="1"/>
          </p:cNvSpPr>
          <p:nvPr>
            <p:ph type="sldNum" sz="quarter" idx="5"/>
          </p:nvPr>
        </p:nvSpPr>
        <p:spPr>
          <a:noFill/>
        </p:spPr>
        <p:txBody>
          <a:bodyPr/>
          <a:lstStyle/>
          <a:p>
            <a:fld id="{AF4C7D98-59C2-41C7-AE07-482AE21C2861}" type="slidenum">
              <a:rPr lang="de-DE"/>
              <a:pPr/>
              <a:t>37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a:xfrm>
            <a:off x="3236913" y="509588"/>
            <a:ext cx="3398837" cy="2549525"/>
          </a:xfrm>
          <a:prstGeom prst="rect">
            <a:avLst/>
          </a:prstGeom>
          <a:ln/>
        </p:spPr>
      </p:sp>
      <p:sp>
        <p:nvSpPr>
          <p:cNvPr id="98307"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98308" name="Foliennummernplatzhalter 3"/>
          <p:cNvSpPr>
            <a:spLocks noGrp="1"/>
          </p:cNvSpPr>
          <p:nvPr>
            <p:ph type="sldNum" sz="quarter" idx="5"/>
          </p:nvPr>
        </p:nvSpPr>
        <p:spPr>
          <a:noFill/>
        </p:spPr>
        <p:txBody>
          <a:bodyPr/>
          <a:lstStyle/>
          <a:p>
            <a:fld id="{87E205C2-CFB7-48DE-B4B8-0C34BAB9A7A4}" type="slidenum">
              <a:rPr lang="de-DE"/>
              <a:pPr/>
              <a:t>38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39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3236913" y="509588"/>
            <a:ext cx="3398837" cy="2549525"/>
          </a:xfrm>
          <a:prstGeom prst="rect">
            <a:avLst/>
          </a:prstGeom>
          <a:ln/>
        </p:spPr>
      </p:sp>
      <p:sp>
        <p:nvSpPr>
          <p:cNvPr id="70659" name="Notizenplatzhalter 2"/>
          <p:cNvSpPr>
            <a:spLocks noGrp="1"/>
          </p:cNvSpPr>
          <p:nvPr>
            <p:ph type="body" idx="1"/>
          </p:nvPr>
        </p:nvSpPr>
        <p:spPr>
          <a:xfrm>
            <a:off x="987267" y="3228896"/>
            <a:ext cx="7898130" cy="3058954"/>
          </a:xfrm>
          <a:prstGeom prst="rect">
            <a:avLst/>
          </a:prstGeom>
          <a:noFill/>
          <a:ln/>
        </p:spPr>
        <p:txBody>
          <a:bodyPr/>
          <a:lstStyle/>
          <a:p>
            <a:endParaRPr lang="de-DE" dirty="0" smtClean="0"/>
          </a:p>
        </p:txBody>
      </p:sp>
      <p:sp>
        <p:nvSpPr>
          <p:cNvPr id="70660" name="Foliennummernplatzhalter 3"/>
          <p:cNvSpPr>
            <a:spLocks noGrp="1"/>
          </p:cNvSpPr>
          <p:nvPr>
            <p:ph type="sldNum" sz="quarter" idx="5"/>
          </p:nvPr>
        </p:nvSpPr>
        <p:spPr>
          <a:noFill/>
        </p:spPr>
        <p:txBody>
          <a:bodyPr/>
          <a:lstStyle/>
          <a:p>
            <a:fld id="{F6C6B5DF-C38B-42AB-B43D-DC8742C740DD}" type="slidenum">
              <a:rPr lang="de-DE"/>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a:xfrm>
            <a:off x="3236913" y="509588"/>
            <a:ext cx="3398837" cy="2549525"/>
          </a:xfrm>
          <a:prstGeom prst="rect">
            <a:avLst/>
          </a:prstGeom>
          <a:ln/>
        </p:spPr>
      </p:sp>
      <p:sp>
        <p:nvSpPr>
          <p:cNvPr id="99331"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99332" name="Foliennummernplatzhalter 3"/>
          <p:cNvSpPr>
            <a:spLocks noGrp="1"/>
          </p:cNvSpPr>
          <p:nvPr>
            <p:ph type="sldNum" sz="quarter" idx="5"/>
          </p:nvPr>
        </p:nvSpPr>
        <p:spPr>
          <a:noFill/>
        </p:spPr>
        <p:txBody>
          <a:bodyPr/>
          <a:lstStyle/>
          <a:p>
            <a:fld id="{B8B6F7A5-8829-435B-B596-8C51800A649B}" type="slidenum">
              <a:rPr lang="de-DE"/>
              <a:pPr/>
              <a:t>40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a:xfrm>
            <a:off x="3236913" y="509588"/>
            <a:ext cx="3398837" cy="2549525"/>
          </a:xfrm>
          <a:prstGeom prst="rect">
            <a:avLst/>
          </a:prstGeom>
          <a:ln/>
        </p:spPr>
      </p:sp>
      <p:sp>
        <p:nvSpPr>
          <p:cNvPr id="101379"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101380" name="Foliennummernplatzhalter 3"/>
          <p:cNvSpPr>
            <a:spLocks noGrp="1"/>
          </p:cNvSpPr>
          <p:nvPr>
            <p:ph type="sldNum" sz="quarter" idx="5"/>
          </p:nvPr>
        </p:nvSpPr>
        <p:spPr>
          <a:noFill/>
        </p:spPr>
        <p:txBody>
          <a:bodyPr/>
          <a:lstStyle/>
          <a:p>
            <a:fld id="{D7939804-62A1-4829-94DF-F6A3D84AC7C7}" type="slidenum">
              <a:rPr lang="de-DE"/>
              <a:pPr/>
              <a:t>41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a:xfrm>
            <a:off x="3236913" y="509588"/>
            <a:ext cx="3398837" cy="2549525"/>
          </a:xfrm>
          <a:prstGeom prst="rect">
            <a:avLst/>
          </a:prstGeom>
          <a:ln/>
        </p:spPr>
      </p:sp>
      <p:sp>
        <p:nvSpPr>
          <p:cNvPr id="102403"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102404" name="Foliennummernplatzhalter 3"/>
          <p:cNvSpPr>
            <a:spLocks noGrp="1"/>
          </p:cNvSpPr>
          <p:nvPr>
            <p:ph type="sldNum" sz="quarter" idx="5"/>
          </p:nvPr>
        </p:nvSpPr>
        <p:spPr>
          <a:noFill/>
        </p:spPr>
        <p:txBody>
          <a:bodyPr/>
          <a:lstStyle/>
          <a:p>
            <a:fld id="{9D89BE2A-9953-438F-A8EC-C277D15D271F}" type="slidenum">
              <a:rPr lang="de-DE"/>
              <a:pPr/>
              <a:t>43</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a:xfrm>
            <a:off x="3236913" y="509588"/>
            <a:ext cx="3398837" cy="2549525"/>
          </a:xfrm>
          <a:prstGeom prst="rect">
            <a:avLst/>
          </a:prstGeom>
          <a:ln/>
        </p:spPr>
      </p:sp>
      <p:sp>
        <p:nvSpPr>
          <p:cNvPr id="104451" name="Notizenplatzhalter 2"/>
          <p:cNvSpPr>
            <a:spLocks noGrp="1"/>
          </p:cNvSpPr>
          <p:nvPr>
            <p:ph type="body" idx="1"/>
          </p:nvPr>
        </p:nvSpPr>
        <p:spPr>
          <a:xfrm>
            <a:off x="987267" y="3228896"/>
            <a:ext cx="7898130" cy="3058954"/>
          </a:xfrm>
          <a:prstGeom prst="rect">
            <a:avLst/>
          </a:prstGeom>
          <a:noFill/>
          <a:ln/>
        </p:spPr>
        <p:txBody>
          <a:bodyPr/>
          <a:lstStyle/>
          <a:p>
            <a:pPr lvl="1">
              <a:buFont typeface="Wingdings" pitchFamily="2" charset="2"/>
              <a:buNone/>
            </a:pPr>
            <a:endParaRPr lang="de-DE" dirty="0" smtClean="0"/>
          </a:p>
        </p:txBody>
      </p:sp>
      <p:sp>
        <p:nvSpPr>
          <p:cNvPr id="104452" name="Foliennummernplatzhalter 3"/>
          <p:cNvSpPr>
            <a:spLocks noGrp="1"/>
          </p:cNvSpPr>
          <p:nvPr>
            <p:ph type="sldNum" sz="quarter" idx="5"/>
          </p:nvPr>
        </p:nvSpPr>
        <p:spPr>
          <a:noFill/>
        </p:spPr>
        <p:txBody>
          <a:bodyPr/>
          <a:lstStyle/>
          <a:p>
            <a:fld id="{A7077AE2-E621-49EC-A1C4-B16471A6AE25}" type="slidenum">
              <a:rPr lang="de-DE"/>
              <a:pPr/>
              <a:t>44</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47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xfrm>
            <a:off x="3236913" y="509588"/>
            <a:ext cx="3398837" cy="2549525"/>
          </a:xfrm>
          <a:prstGeom prst="rect">
            <a:avLst/>
          </a:prstGeom>
          <a:ln/>
        </p:spPr>
      </p:sp>
      <p:sp>
        <p:nvSpPr>
          <p:cNvPr id="71683" name="Notizenplatzhalter 2"/>
          <p:cNvSpPr>
            <a:spLocks noGrp="1"/>
          </p:cNvSpPr>
          <p:nvPr>
            <p:ph type="body" idx="1"/>
          </p:nvPr>
        </p:nvSpPr>
        <p:spPr>
          <a:xfrm>
            <a:off x="987267" y="3228896"/>
            <a:ext cx="7898130" cy="3058954"/>
          </a:xfrm>
          <a:prstGeom prst="rect">
            <a:avLst/>
          </a:prstGeom>
          <a:noFill/>
          <a:ln/>
        </p:spPr>
        <p:txBody>
          <a:bodyPr/>
          <a:lstStyle/>
          <a:p>
            <a:endParaRPr lang="en-US" dirty="0" smtClean="0"/>
          </a:p>
        </p:txBody>
      </p:sp>
      <p:sp>
        <p:nvSpPr>
          <p:cNvPr id="71684" name="Foliennummernplatzhalter 3"/>
          <p:cNvSpPr>
            <a:spLocks noGrp="1"/>
          </p:cNvSpPr>
          <p:nvPr>
            <p:ph type="sldNum" sz="quarter" idx="5"/>
          </p:nvPr>
        </p:nvSpPr>
        <p:spPr>
          <a:noFill/>
        </p:spPr>
        <p:txBody>
          <a:bodyPr/>
          <a:lstStyle/>
          <a:p>
            <a:fld id="{26CC42B8-0E40-442E-BEEE-DBBD06D7E1C8}" type="slidenum">
              <a:rPr lang="de-DE"/>
              <a:pPr/>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a:xfrm>
            <a:off x="3236913" y="509588"/>
            <a:ext cx="3398837" cy="2549525"/>
          </a:xfrm>
          <a:prstGeom prst="rect">
            <a:avLst/>
          </a:prstGeom>
          <a:ln/>
        </p:spPr>
      </p:sp>
      <p:sp>
        <p:nvSpPr>
          <p:cNvPr id="76803" name="Notizenplatzhalter 2"/>
          <p:cNvSpPr>
            <a:spLocks noGrp="1"/>
          </p:cNvSpPr>
          <p:nvPr>
            <p:ph type="body" idx="1"/>
          </p:nvPr>
        </p:nvSpPr>
        <p:spPr>
          <a:xfrm>
            <a:off x="987267" y="3228896"/>
            <a:ext cx="7898130" cy="3058954"/>
          </a:xfrm>
          <a:prstGeom prst="rect">
            <a:avLst/>
          </a:prstGeom>
          <a:ln/>
        </p:spPr>
        <p:txBody>
          <a:bodyPr/>
          <a:lstStyle/>
          <a:p>
            <a:endParaRPr lang="en-US" dirty="0" smtClean="0"/>
          </a:p>
        </p:txBody>
      </p:sp>
      <p:sp>
        <p:nvSpPr>
          <p:cNvPr id="72708" name="Foliennummernplatzhalter 3"/>
          <p:cNvSpPr>
            <a:spLocks noGrp="1"/>
          </p:cNvSpPr>
          <p:nvPr>
            <p:ph type="sldNum" sz="quarter" idx="5"/>
          </p:nvPr>
        </p:nvSpPr>
        <p:spPr>
          <a:noFill/>
        </p:spPr>
        <p:txBody>
          <a:bodyPr/>
          <a:lstStyle/>
          <a:p>
            <a:fld id="{7E9A94F9-3F67-4CA5-898B-03D85359953F}" type="slidenum">
              <a:rPr lang="de-DE"/>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398837" cy="2549525"/>
          </a:xfrm>
          <a:prstGeom prst="rect">
            <a:avLst/>
          </a:prstGeom>
        </p:spPr>
      </p:sp>
      <p:sp>
        <p:nvSpPr>
          <p:cNvPr id="3" name="Notizenplatzhalter 2"/>
          <p:cNvSpPr>
            <a:spLocks noGrp="1"/>
          </p:cNvSpPr>
          <p:nvPr>
            <p:ph type="body" idx="1"/>
          </p:nvPr>
        </p:nvSpPr>
        <p:spPr>
          <a:xfrm>
            <a:off x="987267" y="3228896"/>
            <a:ext cx="7898130" cy="3058954"/>
          </a:xfrm>
          <a:prstGeom prst="rect">
            <a:avLst/>
          </a:prstGeo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628D37-9D48-4F25-A56B-DD36DC40B927}" type="slidenum">
              <a:rPr lang="de-DE" smtClean="0"/>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12"/>
          <p:cNvGrpSpPr>
            <a:grpSpLocks/>
          </p:cNvGrpSpPr>
          <p:nvPr/>
        </p:nvGrpSpPr>
        <p:grpSpPr bwMode="auto">
          <a:xfrm>
            <a:off x="265113" y="2889250"/>
            <a:ext cx="8610600" cy="201613"/>
            <a:chOff x="144" y="1820"/>
            <a:chExt cx="5424" cy="127"/>
          </a:xfrm>
        </p:grpSpPr>
        <p:sp>
          <p:nvSpPr>
            <p:cNvPr id="5" name="Rectangle 8"/>
            <p:cNvSpPr>
              <a:spLocks noChangeArrowheads="1"/>
            </p:cNvSpPr>
            <p:nvPr/>
          </p:nvSpPr>
          <p:spPr bwMode="auto">
            <a:xfrm>
              <a:off x="144" y="1820"/>
              <a:ext cx="1808" cy="127"/>
            </a:xfrm>
            <a:prstGeom prst="rect">
              <a:avLst/>
            </a:prstGeom>
            <a:solidFill>
              <a:srgbClr val="5FB8B2"/>
            </a:solidFill>
            <a:ln w="9525">
              <a:noFill/>
              <a:miter lim="800000"/>
              <a:headEnd/>
              <a:tailEnd/>
            </a:ln>
            <a:effectLst/>
          </p:spPr>
          <p:txBody>
            <a:bodyPr wrap="none" anchor="ctr"/>
            <a:lstStyle/>
            <a:p>
              <a:endParaRPr lang="de-DE"/>
            </a:p>
          </p:txBody>
        </p:sp>
        <p:sp>
          <p:nvSpPr>
            <p:cNvPr id="6" name="Rectangle 9"/>
            <p:cNvSpPr>
              <a:spLocks noChangeArrowheads="1"/>
            </p:cNvSpPr>
            <p:nvPr/>
          </p:nvSpPr>
          <p:spPr bwMode="auto">
            <a:xfrm>
              <a:off x="1952" y="1820"/>
              <a:ext cx="1808" cy="127"/>
            </a:xfrm>
            <a:prstGeom prst="rect">
              <a:avLst/>
            </a:prstGeom>
            <a:solidFill>
              <a:srgbClr val="BAE860"/>
            </a:solidFill>
            <a:ln w="9525">
              <a:noFill/>
              <a:miter lim="800000"/>
              <a:headEnd/>
              <a:tailEnd/>
            </a:ln>
            <a:effectLst/>
          </p:spPr>
          <p:txBody>
            <a:bodyPr wrap="none" anchor="ctr"/>
            <a:lstStyle/>
            <a:p>
              <a:endParaRPr lang="de-DE"/>
            </a:p>
          </p:txBody>
        </p:sp>
        <p:sp>
          <p:nvSpPr>
            <p:cNvPr id="7" name="Rectangle 10"/>
            <p:cNvSpPr>
              <a:spLocks noChangeArrowheads="1"/>
            </p:cNvSpPr>
            <p:nvPr/>
          </p:nvSpPr>
          <p:spPr bwMode="auto">
            <a:xfrm>
              <a:off x="3760" y="1820"/>
              <a:ext cx="1808" cy="127"/>
            </a:xfrm>
            <a:prstGeom prst="rect">
              <a:avLst/>
            </a:prstGeom>
            <a:solidFill>
              <a:srgbClr val="00A800"/>
            </a:solidFill>
            <a:ln w="9525">
              <a:noFill/>
              <a:miter lim="800000"/>
              <a:headEnd/>
              <a:tailEnd/>
            </a:ln>
            <a:effectLst/>
          </p:spPr>
          <p:txBody>
            <a:bodyPr wrap="none" anchor="ctr"/>
            <a:lstStyle/>
            <a:p>
              <a:endParaRPr lang="de-DE"/>
            </a:p>
          </p:txBody>
        </p:sp>
      </p:grpSp>
      <p:pic>
        <p:nvPicPr>
          <p:cNvPr id="8" name="Picture 14" descr="MuMiS_Logo_NEU"/>
          <p:cNvPicPr>
            <a:picLocks noChangeAspect="1" noChangeArrowheads="1"/>
          </p:cNvPicPr>
          <p:nvPr/>
        </p:nvPicPr>
        <p:blipFill>
          <a:blip r:embed="rId2" cstate="print"/>
          <a:srcRect/>
          <a:stretch>
            <a:fillRect/>
          </a:stretch>
        </p:blipFill>
        <p:spPr bwMode="auto">
          <a:xfrm>
            <a:off x="2916238" y="5281613"/>
            <a:ext cx="3346450" cy="1265237"/>
          </a:xfrm>
          <a:prstGeom prst="rect">
            <a:avLst/>
          </a:prstGeom>
          <a:noFill/>
          <a:ln w="9525">
            <a:noFill/>
            <a:miter lim="800000"/>
            <a:headEnd/>
            <a:tailEnd/>
          </a:ln>
        </p:spPr>
      </p:pic>
      <p:sp>
        <p:nvSpPr>
          <p:cNvPr id="50178" name="Rectangle 2"/>
          <p:cNvSpPr>
            <a:spLocks noGrp="1" noChangeArrowheads="1"/>
          </p:cNvSpPr>
          <p:nvPr>
            <p:ph type="ctrTitle"/>
          </p:nvPr>
        </p:nvSpPr>
        <p:spPr>
          <a:xfrm>
            <a:off x="685800" y="509588"/>
            <a:ext cx="7772400" cy="2127250"/>
          </a:xfrm>
        </p:spPr>
        <p:txBody>
          <a:bodyPr/>
          <a:lstStyle>
            <a:lvl1pPr algn="ctr">
              <a:defRPr sz="4800"/>
            </a:lvl1pPr>
          </a:lstStyle>
          <a:p>
            <a:r>
              <a:rPr lang="de-DE"/>
              <a:t>Titelmasterformat durch Klicken bearbeiten</a:t>
            </a:r>
          </a:p>
        </p:txBody>
      </p:sp>
      <p:sp>
        <p:nvSpPr>
          <p:cNvPr id="5017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900"/>
            </a:lvl1pPr>
          </a:lstStyle>
          <a:p>
            <a:r>
              <a:rPr lang="de-DE"/>
              <a:t>Formatvorlage des Untertitelmasters durch Klicken bearbeiten</a:t>
            </a:r>
          </a:p>
        </p:txBody>
      </p:sp>
      <p:sp>
        <p:nvSpPr>
          <p:cNvPr id="9" name="Rectangle 4"/>
          <p:cNvSpPr>
            <a:spLocks noGrp="1" noChangeArrowheads="1"/>
          </p:cNvSpPr>
          <p:nvPr>
            <p:ph type="dt" sz="half" idx="10"/>
          </p:nvPr>
        </p:nvSpPr>
        <p:spPr/>
        <p:txBody>
          <a:bodyPr/>
          <a:lstStyle>
            <a:lvl1pPr>
              <a:defRPr/>
            </a:lvl1pPr>
          </a:lstStyle>
          <a:p>
            <a:endParaRPr lang="de-DE"/>
          </a:p>
        </p:txBody>
      </p:sp>
      <p:sp>
        <p:nvSpPr>
          <p:cNvPr id="10" name="Rectangle 5"/>
          <p:cNvSpPr>
            <a:spLocks noGrp="1" noChangeArrowheads="1"/>
          </p:cNvSpPr>
          <p:nvPr>
            <p:ph type="ftr" sz="quarter" idx="11"/>
          </p:nvPr>
        </p:nvSpPr>
        <p:spPr/>
        <p:txBody>
          <a:bodyPr/>
          <a:lstStyle>
            <a:lvl1pPr>
              <a:defRPr/>
            </a:lvl1pPr>
          </a:lstStyle>
          <a:p>
            <a:endParaRPr lang="de-DE"/>
          </a:p>
        </p:txBody>
      </p:sp>
      <p:sp>
        <p:nvSpPr>
          <p:cNvPr id="11" name="Rectangle 6"/>
          <p:cNvSpPr>
            <a:spLocks noGrp="1" noChangeArrowheads="1"/>
          </p:cNvSpPr>
          <p:nvPr>
            <p:ph type="sldNum" sz="quarter" idx="12"/>
          </p:nvPr>
        </p:nvSpPr>
        <p:spPr/>
        <p:txBody>
          <a:bodyPr/>
          <a:lstStyle>
            <a:lvl1pPr>
              <a:defRPr/>
            </a:lvl1pPr>
          </a:lstStyle>
          <a:p>
            <a:fld id="{482D379D-B171-4048-A8E4-9CBEE384E70A}" type="slidenum">
              <a:rPr lang="de-DE"/>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endParaRPr lang="de-DE"/>
          </a:p>
        </p:txBody>
      </p:sp>
      <p:sp>
        <p:nvSpPr>
          <p:cNvPr id="5" name="Rectangle 5"/>
          <p:cNvSpPr>
            <a:spLocks noGrp="1" noChangeArrowheads="1"/>
          </p:cNvSpPr>
          <p:nvPr>
            <p:ph type="ftr" sz="quarter" idx="11"/>
          </p:nvPr>
        </p:nvSpPr>
        <p:spPr>
          <a:ln/>
        </p:spPr>
        <p:txBody>
          <a:bodyPr/>
          <a:lstStyle>
            <a:lvl1pPr>
              <a:defRPr/>
            </a:lvl1pPr>
          </a:lstStyle>
          <a:p>
            <a:endParaRPr lang="de-DE"/>
          </a:p>
        </p:txBody>
      </p:sp>
      <p:sp>
        <p:nvSpPr>
          <p:cNvPr id="6" name="Rectangle 6"/>
          <p:cNvSpPr>
            <a:spLocks noGrp="1" noChangeArrowheads="1"/>
          </p:cNvSpPr>
          <p:nvPr>
            <p:ph type="sldNum" sz="quarter" idx="12"/>
          </p:nvPr>
        </p:nvSpPr>
        <p:spPr>
          <a:ln/>
        </p:spPr>
        <p:txBody>
          <a:bodyPr/>
          <a:lstStyle>
            <a:lvl1pPr>
              <a:defRPr/>
            </a:lvl1pPr>
          </a:lstStyle>
          <a:p>
            <a:fld id="{67DEC718-104D-4474-B3A9-4BEFA83B9A6B}"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9413" y="260350"/>
            <a:ext cx="2090737" cy="58705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60350"/>
            <a:ext cx="6119813" cy="58705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endParaRPr lang="de-DE"/>
          </a:p>
        </p:txBody>
      </p:sp>
      <p:sp>
        <p:nvSpPr>
          <p:cNvPr id="5" name="Rectangle 5"/>
          <p:cNvSpPr>
            <a:spLocks noGrp="1" noChangeArrowheads="1"/>
          </p:cNvSpPr>
          <p:nvPr>
            <p:ph type="ftr" sz="quarter" idx="11"/>
          </p:nvPr>
        </p:nvSpPr>
        <p:spPr>
          <a:ln/>
        </p:spPr>
        <p:txBody>
          <a:bodyPr/>
          <a:lstStyle>
            <a:lvl1pPr>
              <a:defRPr/>
            </a:lvl1pPr>
          </a:lstStyle>
          <a:p>
            <a:endParaRPr lang="de-DE"/>
          </a:p>
        </p:txBody>
      </p:sp>
      <p:sp>
        <p:nvSpPr>
          <p:cNvPr id="6" name="Rectangle 6"/>
          <p:cNvSpPr>
            <a:spLocks noGrp="1" noChangeArrowheads="1"/>
          </p:cNvSpPr>
          <p:nvPr>
            <p:ph type="sldNum" sz="quarter" idx="12"/>
          </p:nvPr>
        </p:nvSpPr>
        <p:spPr>
          <a:ln/>
        </p:spPr>
        <p:txBody>
          <a:bodyPr/>
          <a:lstStyle>
            <a:lvl1pPr>
              <a:defRPr/>
            </a:lvl1pPr>
          </a:lstStyle>
          <a:p>
            <a:fld id="{E6A7EA3D-10B6-42D5-8DC4-AF674FF3B8D1}"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endParaRPr lang="de-DE"/>
          </a:p>
        </p:txBody>
      </p:sp>
      <p:sp>
        <p:nvSpPr>
          <p:cNvPr id="5" name="Rectangle 5"/>
          <p:cNvSpPr>
            <a:spLocks noGrp="1" noChangeArrowheads="1"/>
          </p:cNvSpPr>
          <p:nvPr>
            <p:ph type="ftr" sz="quarter" idx="11"/>
          </p:nvPr>
        </p:nvSpPr>
        <p:spPr>
          <a:ln/>
        </p:spPr>
        <p:txBody>
          <a:bodyPr/>
          <a:lstStyle>
            <a:lvl1pPr>
              <a:defRPr/>
            </a:lvl1pPr>
          </a:lstStyle>
          <a:p>
            <a:endParaRPr lang="de-DE"/>
          </a:p>
        </p:txBody>
      </p:sp>
      <p:sp>
        <p:nvSpPr>
          <p:cNvPr id="6" name="Rectangle 6"/>
          <p:cNvSpPr>
            <a:spLocks noGrp="1" noChangeArrowheads="1"/>
          </p:cNvSpPr>
          <p:nvPr>
            <p:ph type="sldNum" sz="quarter" idx="12"/>
          </p:nvPr>
        </p:nvSpPr>
        <p:spPr>
          <a:ln/>
        </p:spPr>
        <p:txBody>
          <a:bodyPr/>
          <a:lstStyle>
            <a:lvl1pPr>
              <a:defRPr/>
            </a:lvl1pPr>
          </a:lstStyle>
          <a:p>
            <a:fld id="{D5EAFB96-615A-4ECD-BC68-8527FD35AC8D}" type="slidenum">
              <a:rPr lang="de-DE"/>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endParaRPr lang="de-DE"/>
          </a:p>
        </p:txBody>
      </p:sp>
      <p:sp>
        <p:nvSpPr>
          <p:cNvPr id="5" name="Rectangle 5"/>
          <p:cNvSpPr>
            <a:spLocks noGrp="1" noChangeArrowheads="1"/>
          </p:cNvSpPr>
          <p:nvPr>
            <p:ph type="ftr" sz="quarter" idx="11"/>
          </p:nvPr>
        </p:nvSpPr>
        <p:spPr>
          <a:ln/>
        </p:spPr>
        <p:txBody>
          <a:bodyPr/>
          <a:lstStyle>
            <a:lvl1pPr>
              <a:defRPr/>
            </a:lvl1pPr>
          </a:lstStyle>
          <a:p>
            <a:endParaRPr lang="de-DE"/>
          </a:p>
        </p:txBody>
      </p:sp>
      <p:sp>
        <p:nvSpPr>
          <p:cNvPr id="6" name="Rectangle 6"/>
          <p:cNvSpPr>
            <a:spLocks noGrp="1" noChangeArrowheads="1"/>
          </p:cNvSpPr>
          <p:nvPr>
            <p:ph type="sldNum" sz="quarter" idx="12"/>
          </p:nvPr>
        </p:nvSpPr>
        <p:spPr>
          <a:ln/>
        </p:spPr>
        <p:txBody>
          <a:bodyPr/>
          <a:lstStyle>
            <a:lvl1pPr>
              <a:defRPr/>
            </a:lvl1pPr>
          </a:lstStyle>
          <a:p>
            <a:fld id="{B375985F-D3C4-456C-A9B2-BAD11B88EAA4}" type="slidenum">
              <a:rPr lang="de-DE"/>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1052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14875" y="1600200"/>
            <a:ext cx="41052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endParaRPr lang="de-DE"/>
          </a:p>
        </p:txBody>
      </p:sp>
      <p:sp>
        <p:nvSpPr>
          <p:cNvPr id="6" name="Rectangle 5"/>
          <p:cNvSpPr>
            <a:spLocks noGrp="1" noChangeArrowheads="1"/>
          </p:cNvSpPr>
          <p:nvPr>
            <p:ph type="ftr" sz="quarter" idx="11"/>
          </p:nvPr>
        </p:nvSpPr>
        <p:spPr>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82688B75-B496-4BA0-ACD9-3881E35E648E}" type="slidenum">
              <a:rPr lang="de-DE"/>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endParaRPr lang="de-DE"/>
          </a:p>
        </p:txBody>
      </p:sp>
      <p:sp>
        <p:nvSpPr>
          <p:cNvPr id="8" name="Rectangle 5"/>
          <p:cNvSpPr>
            <a:spLocks noGrp="1" noChangeArrowheads="1"/>
          </p:cNvSpPr>
          <p:nvPr>
            <p:ph type="ftr" sz="quarter" idx="11"/>
          </p:nvPr>
        </p:nvSpPr>
        <p:spPr>
          <a:ln/>
        </p:spPr>
        <p:txBody>
          <a:bodyPr/>
          <a:lstStyle>
            <a:lvl1pPr>
              <a:defRPr/>
            </a:lvl1pPr>
          </a:lstStyle>
          <a:p>
            <a:endParaRPr lang="de-DE"/>
          </a:p>
        </p:txBody>
      </p:sp>
      <p:sp>
        <p:nvSpPr>
          <p:cNvPr id="9" name="Rectangle 6"/>
          <p:cNvSpPr>
            <a:spLocks noGrp="1" noChangeArrowheads="1"/>
          </p:cNvSpPr>
          <p:nvPr>
            <p:ph type="sldNum" sz="quarter" idx="12"/>
          </p:nvPr>
        </p:nvSpPr>
        <p:spPr>
          <a:ln/>
        </p:spPr>
        <p:txBody>
          <a:bodyPr/>
          <a:lstStyle>
            <a:lvl1pPr>
              <a:defRPr/>
            </a:lvl1pPr>
          </a:lstStyle>
          <a:p>
            <a:fld id="{040D3E33-6E8C-4766-85B7-0026B5EC8647}" type="slidenum">
              <a:rPr lang="de-DE"/>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endParaRPr lang="de-DE"/>
          </a:p>
        </p:txBody>
      </p:sp>
      <p:sp>
        <p:nvSpPr>
          <p:cNvPr id="4" name="Rectangle 5"/>
          <p:cNvSpPr>
            <a:spLocks noGrp="1" noChangeArrowheads="1"/>
          </p:cNvSpPr>
          <p:nvPr>
            <p:ph type="ftr" sz="quarter" idx="11"/>
          </p:nvPr>
        </p:nvSpPr>
        <p:spPr>
          <a:ln/>
        </p:spPr>
        <p:txBody>
          <a:bodyPr/>
          <a:lstStyle>
            <a:lvl1pPr>
              <a:defRPr/>
            </a:lvl1pPr>
          </a:lstStyle>
          <a:p>
            <a:endParaRPr lang="de-DE"/>
          </a:p>
        </p:txBody>
      </p:sp>
      <p:sp>
        <p:nvSpPr>
          <p:cNvPr id="5" name="Rectangle 6"/>
          <p:cNvSpPr>
            <a:spLocks noGrp="1" noChangeArrowheads="1"/>
          </p:cNvSpPr>
          <p:nvPr>
            <p:ph type="sldNum" sz="quarter" idx="12"/>
          </p:nvPr>
        </p:nvSpPr>
        <p:spPr>
          <a:ln/>
        </p:spPr>
        <p:txBody>
          <a:bodyPr/>
          <a:lstStyle>
            <a:lvl1pPr>
              <a:defRPr/>
            </a:lvl1pPr>
          </a:lstStyle>
          <a:p>
            <a:fld id="{FC3216C4-16C8-4C0F-A781-1C4EDC080466}" type="slidenum">
              <a:rPr lang="de-DE"/>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de-DE"/>
          </a:p>
        </p:txBody>
      </p:sp>
      <p:sp>
        <p:nvSpPr>
          <p:cNvPr id="3" name="Rectangle 5"/>
          <p:cNvSpPr>
            <a:spLocks noGrp="1" noChangeArrowheads="1"/>
          </p:cNvSpPr>
          <p:nvPr>
            <p:ph type="ftr" sz="quarter" idx="11"/>
          </p:nvPr>
        </p:nvSpPr>
        <p:spPr>
          <a:ln/>
        </p:spPr>
        <p:txBody>
          <a:bodyPr/>
          <a:lstStyle>
            <a:lvl1pPr>
              <a:defRPr/>
            </a:lvl1pPr>
          </a:lstStyle>
          <a:p>
            <a:endParaRPr lang="de-DE"/>
          </a:p>
        </p:txBody>
      </p:sp>
      <p:sp>
        <p:nvSpPr>
          <p:cNvPr id="4" name="Rectangle 6"/>
          <p:cNvSpPr>
            <a:spLocks noGrp="1" noChangeArrowheads="1"/>
          </p:cNvSpPr>
          <p:nvPr>
            <p:ph type="sldNum" sz="quarter" idx="12"/>
          </p:nvPr>
        </p:nvSpPr>
        <p:spPr>
          <a:ln/>
        </p:spPr>
        <p:txBody>
          <a:bodyPr/>
          <a:lstStyle>
            <a:lvl1pPr>
              <a:defRPr/>
            </a:lvl1pPr>
          </a:lstStyle>
          <a:p>
            <a:fld id="{EF68A027-A11A-432E-B7DA-33E8E11181C4}" type="slidenum">
              <a:rPr lang="de-DE"/>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endParaRPr lang="de-DE"/>
          </a:p>
        </p:txBody>
      </p:sp>
      <p:sp>
        <p:nvSpPr>
          <p:cNvPr id="6" name="Rectangle 5"/>
          <p:cNvSpPr>
            <a:spLocks noGrp="1" noChangeArrowheads="1"/>
          </p:cNvSpPr>
          <p:nvPr>
            <p:ph type="ftr" sz="quarter" idx="11"/>
          </p:nvPr>
        </p:nvSpPr>
        <p:spPr>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5A7B1371-5AD5-47C0-AFBC-F894C0436482}" type="slidenum">
              <a:rPr lang="de-DE"/>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endParaRPr lang="de-DE"/>
          </a:p>
        </p:txBody>
      </p:sp>
      <p:sp>
        <p:nvSpPr>
          <p:cNvPr id="6" name="Rectangle 5"/>
          <p:cNvSpPr>
            <a:spLocks noGrp="1" noChangeArrowheads="1"/>
          </p:cNvSpPr>
          <p:nvPr>
            <p:ph type="ftr" sz="quarter" idx="11"/>
          </p:nvPr>
        </p:nvSpPr>
        <p:spPr>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CEE46BC4-1452-4DD2-BEAA-0DC06D1B79F6}"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60350"/>
            <a:ext cx="836295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36295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915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eorgia" pitchFamily="18" charset="0"/>
              </a:defRPr>
            </a:lvl1pPr>
          </a:lstStyle>
          <a:p>
            <a:endParaRPr lang="de-DE"/>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Georgia" pitchFamily="18" charset="0"/>
              </a:defRPr>
            </a:lvl1pPr>
          </a:lstStyle>
          <a:p>
            <a:endParaRPr lang="de-DE"/>
          </a:p>
        </p:txBody>
      </p:sp>
      <p:sp>
        <p:nvSpPr>
          <p:cNvPr id="4915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Georgia" pitchFamily="18" charset="0"/>
              </a:defRPr>
            </a:lvl1pPr>
          </a:lstStyle>
          <a:p>
            <a:fld id="{67DAE72C-4CA3-4568-9A21-4B20F2454309}" type="slidenum">
              <a:rPr lang="de-DE"/>
              <a:pPr/>
              <a:t>‹#›</a:t>
            </a:fld>
            <a:endParaRPr lang="de-DE"/>
          </a:p>
        </p:txBody>
      </p:sp>
      <p:sp>
        <p:nvSpPr>
          <p:cNvPr id="49159" name="Rectangle 7"/>
          <p:cNvSpPr>
            <a:spLocks noChangeArrowheads="1"/>
          </p:cNvSpPr>
          <p:nvPr/>
        </p:nvSpPr>
        <p:spPr bwMode="auto">
          <a:xfrm>
            <a:off x="0" y="0"/>
            <a:ext cx="228600" cy="2286000"/>
          </a:xfrm>
          <a:prstGeom prst="rect">
            <a:avLst/>
          </a:prstGeom>
          <a:solidFill>
            <a:srgbClr val="5FB8B2"/>
          </a:solidFill>
          <a:ln w="9525">
            <a:noFill/>
            <a:miter lim="800000"/>
            <a:headEnd/>
            <a:tailEnd/>
          </a:ln>
          <a:effectLst/>
        </p:spPr>
        <p:txBody>
          <a:bodyPr wrap="none" anchor="ctr"/>
          <a:lstStyle/>
          <a:p>
            <a:pPr algn="ctr"/>
            <a:endParaRPr lang="de-DE" sz="2400">
              <a:latin typeface="Times New Roman" pitchFamily="18" charset="0"/>
            </a:endParaRPr>
          </a:p>
        </p:txBody>
      </p:sp>
      <p:sp>
        <p:nvSpPr>
          <p:cNvPr id="49160" name="Line 8"/>
          <p:cNvSpPr>
            <a:spLocks noChangeShapeType="1"/>
          </p:cNvSpPr>
          <p:nvPr/>
        </p:nvSpPr>
        <p:spPr bwMode="auto">
          <a:xfrm>
            <a:off x="457200" y="1447800"/>
            <a:ext cx="8362950" cy="0"/>
          </a:xfrm>
          <a:prstGeom prst="line">
            <a:avLst/>
          </a:prstGeom>
          <a:noFill/>
          <a:ln w="19050">
            <a:solidFill>
              <a:schemeClr val="tx1"/>
            </a:solidFill>
            <a:round/>
            <a:headEnd/>
            <a:tailEnd/>
          </a:ln>
          <a:effectLst/>
        </p:spPr>
        <p:txBody>
          <a:bodyPr/>
          <a:lstStyle/>
          <a:p>
            <a:pPr>
              <a:defRPr/>
            </a:pPr>
            <a:endParaRPr lang="de-DE" dirty="0"/>
          </a:p>
        </p:txBody>
      </p:sp>
      <p:sp>
        <p:nvSpPr>
          <p:cNvPr id="49161" name="Rectangle 9"/>
          <p:cNvSpPr>
            <a:spLocks noChangeArrowheads="1"/>
          </p:cNvSpPr>
          <p:nvPr/>
        </p:nvSpPr>
        <p:spPr bwMode="auto">
          <a:xfrm>
            <a:off x="0" y="2286000"/>
            <a:ext cx="228600" cy="2286000"/>
          </a:xfrm>
          <a:prstGeom prst="rect">
            <a:avLst/>
          </a:prstGeom>
          <a:solidFill>
            <a:srgbClr val="BAE860"/>
          </a:solidFill>
          <a:ln w="9525">
            <a:noFill/>
            <a:miter lim="800000"/>
            <a:headEnd/>
            <a:tailEnd/>
          </a:ln>
          <a:effectLst/>
        </p:spPr>
        <p:txBody>
          <a:bodyPr wrap="none" anchor="ctr"/>
          <a:lstStyle/>
          <a:p>
            <a:pPr algn="ctr"/>
            <a:endParaRPr lang="de-DE" sz="2400">
              <a:latin typeface="Times New Roman" pitchFamily="18" charset="0"/>
            </a:endParaRPr>
          </a:p>
        </p:txBody>
      </p:sp>
      <p:sp>
        <p:nvSpPr>
          <p:cNvPr id="49162" name="Rectangle 10"/>
          <p:cNvSpPr>
            <a:spLocks noChangeArrowheads="1"/>
          </p:cNvSpPr>
          <p:nvPr/>
        </p:nvSpPr>
        <p:spPr bwMode="auto">
          <a:xfrm>
            <a:off x="0" y="4572000"/>
            <a:ext cx="228600" cy="2286000"/>
          </a:xfrm>
          <a:prstGeom prst="rect">
            <a:avLst/>
          </a:prstGeom>
          <a:solidFill>
            <a:srgbClr val="00A800"/>
          </a:solidFill>
          <a:ln w="9525">
            <a:noFill/>
            <a:miter lim="800000"/>
            <a:headEnd/>
            <a:tailEnd/>
          </a:ln>
          <a:effectLst/>
        </p:spPr>
        <p:txBody>
          <a:bodyPr wrap="none" anchor="ctr"/>
          <a:lstStyle/>
          <a:p>
            <a:pPr algn="ctr"/>
            <a:endParaRPr lang="de-DE" sz="2400">
              <a:latin typeface="Times New Roman" pitchFamily="18" charset="0"/>
            </a:endParaRPr>
          </a:p>
        </p:txBody>
      </p:sp>
      <p:pic>
        <p:nvPicPr>
          <p:cNvPr id="1035" name="Picture 13" descr="MuMiS_Logo_NEU"/>
          <p:cNvPicPr>
            <a:picLocks noChangeAspect="1" noChangeArrowheads="1"/>
          </p:cNvPicPr>
          <p:nvPr/>
        </p:nvPicPr>
        <p:blipFill>
          <a:blip r:embed="rId13" cstate="print"/>
          <a:srcRect/>
          <a:stretch>
            <a:fillRect/>
          </a:stretch>
        </p:blipFill>
        <p:spPr bwMode="auto">
          <a:xfrm>
            <a:off x="6227763" y="311150"/>
            <a:ext cx="2643187" cy="1000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8" r:id="rId1"/>
    <p:sldLayoutId id="2147484267" r:id="rId2"/>
    <p:sldLayoutId id="2147484266" r:id="rId3"/>
    <p:sldLayoutId id="2147484265" r:id="rId4"/>
    <p:sldLayoutId id="2147484264" r:id="rId5"/>
    <p:sldLayoutId id="2147484263" r:id="rId6"/>
    <p:sldLayoutId id="2147484262" r:id="rId7"/>
    <p:sldLayoutId id="2147484261" r:id="rId8"/>
    <p:sldLayoutId id="2147484260" r:id="rId9"/>
    <p:sldLayoutId id="2147484259" r:id="rId10"/>
    <p:sldLayoutId id="2147484258" r:id="rId11"/>
  </p:sldLayoutIdLst>
  <p:timing>
    <p:tnLst>
      <p:par>
        <p:cTn id="1" dur="indefinite" restart="never" nodeType="tmRoot"/>
      </p:par>
    </p:tnLst>
  </p:timing>
  <p:txStyles>
    <p:titleStyle>
      <a:lvl1pPr algn="l" rtl="0" eaLnBrk="0" fontAlgn="base" hangingPunct="0">
        <a:spcBef>
          <a:spcPct val="0"/>
        </a:spcBef>
        <a:spcAft>
          <a:spcPct val="0"/>
        </a:spcAft>
        <a:defRPr sz="4000">
          <a:solidFill>
            <a:srgbClr val="00A800"/>
          </a:solidFill>
          <a:latin typeface="+mj-lt"/>
          <a:ea typeface="+mj-ea"/>
          <a:cs typeface="+mj-cs"/>
        </a:defRPr>
      </a:lvl1pPr>
      <a:lvl2pPr algn="l" rtl="0" eaLnBrk="0" fontAlgn="base" hangingPunct="0">
        <a:spcBef>
          <a:spcPct val="0"/>
        </a:spcBef>
        <a:spcAft>
          <a:spcPct val="0"/>
        </a:spcAft>
        <a:defRPr sz="4000">
          <a:solidFill>
            <a:srgbClr val="00A800"/>
          </a:solidFill>
          <a:latin typeface="Georgia" pitchFamily="18" charset="0"/>
        </a:defRPr>
      </a:lvl2pPr>
      <a:lvl3pPr algn="l" rtl="0" eaLnBrk="0" fontAlgn="base" hangingPunct="0">
        <a:spcBef>
          <a:spcPct val="0"/>
        </a:spcBef>
        <a:spcAft>
          <a:spcPct val="0"/>
        </a:spcAft>
        <a:defRPr sz="4000">
          <a:solidFill>
            <a:srgbClr val="00A800"/>
          </a:solidFill>
          <a:latin typeface="Georgia" pitchFamily="18" charset="0"/>
        </a:defRPr>
      </a:lvl3pPr>
      <a:lvl4pPr algn="l" rtl="0" eaLnBrk="0" fontAlgn="base" hangingPunct="0">
        <a:spcBef>
          <a:spcPct val="0"/>
        </a:spcBef>
        <a:spcAft>
          <a:spcPct val="0"/>
        </a:spcAft>
        <a:defRPr sz="4000">
          <a:solidFill>
            <a:srgbClr val="00A800"/>
          </a:solidFill>
          <a:latin typeface="Georgia" pitchFamily="18" charset="0"/>
        </a:defRPr>
      </a:lvl4pPr>
      <a:lvl5pPr algn="l" rtl="0" eaLnBrk="0" fontAlgn="base" hangingPunct="0">
        <a:spcBef>
          <a:spcPct val="0"/>
        </a:spcBef>
        <a:spcAft>
          <a:spcPct val="0"/>
        </a:spcAft>
        <a:defRPr sz="4000">
          <a:solidFill>
            <a:srgbClr val="00A800"/>
          </a:solidFill>
          <a:latin typeface="Georgia" pitchFamily="18" charset="0"/>
        </a:defRPr>
      </a:lvl5pPr>
      <a:lvl6pPr marL="457200" algn="l" rtl="0" fontAlgn="base">
        <a:spcBef>
          <a:spcPct val="0"/>
        </a:spcBef>
        <a:spcAft>
          <a:spcPct val="0"/>
        </a:spcAft>
        <a:defRPr sz="4000">
          <a:solidFill>
            <a:srgbClr val="00A800"/>
          </a:solidFill>
          <a:latin typeface="Georgia" pitchFamily="18" charset="0"/>
        </a:defRPr>
      </a:lvl6pPr>
      <a:lvl7pPr marL="914400" algn="l" rtl="0" fontAlgn="base">
        <a:spcBef>
          <a:spcPct val="0"/>
        </a:spcBef>
        <a:spcAft>
          <a:spcPct val="0"/>
        </a:spcAft>
        <a:defRPr sz="4000">
          <a:solidFill>
            <a:srgbClr val="00A800"/>
          </a:solidFill>
          <a:latin typeface="Georgia" pitchFamily="18" charset="0"/>
        </a:defRPr>
      </a:lvl7pPr>
      <a:lvl8pPr marL="1371600" algn="l" rtl="0" fontAlgn="base">
        <a:spcBef>
          <a:spcPct val="0"/>
        </a:spcBef>
        <a:spcAft>
          <a:spcPct val="0"/>
        </a:spcAft>
        <a:defRPr sz="4000">
          <a:solidFill>
            <a:srgbClr val="00A800"/>
          </a:solidFill>
          <a:latin typeface="Georgia" pitchFamily="18" charset="0"/>
        </a:defRPr>
      </a:lvl8pPr>
      <a:lvl9pPr marL="1828800" algn="l" rtl="0" fontAlgn="base">
        <a:spcBef>
          <a:spcPct val="0"/>
        </a:spcBef>
        <a:spcAft>
          <a:spcPct val="0"/>
        </a:spcAft>
        <a:defRPr sz="4000">
          <a:solidFill>
            <a:srgbClr val="00A800"/>
          </a:solidFill>
          <a:latin typeface="Georgia" pitchFamily="18" charset="0"/>
        </a:defRPr>
      </a:lvl9pPr>
    </p:titleStyle>
    <p:bodyStyle>
      <a:lvl1pPr marL="342900" indent="-342900" algn="l" rtl="0" eaLnBrk="0" fontAlgn="base" hangingPunct="0">
        <a:spcBef>
          <a:spcPct val="0"/>
        </a:spcBef>
        <a:spcAft>
          <a:spcPct val="30000"/>
        </a:spcAft>
        <a:buClr>
          <a:srgbClr val="BAE860"/>
        </a:buClr>
        <a:buSzPct val="75000"/>
        <a:buFont typeface="Wingdings" pitchFamily="2" charset="2"/>
        <a:buChar char="p"/>
        <a:defRPr sz="3600">
          <a:solidFill>
            <a:schemeClr val="tx1"/>
          </a:solidFill>
          <a:latin typeface="+mn-lt"/>
          <a:ea typeface="+mn-ea"/>
          <a:cs typeface="+mn-cs"/>
        </a:defRPr>
      </a:lvl1pPr>
      <a:lvl2pPr marL="742950" indent="-285750" algn="l" rtl="0" eaLnBrk="0" fontAlgn="base" hangingPunct="0">
        <a:spcBef>
          <a:spcPct val="0"/>
        </a:spcBef>
        <a:spcAft>
          <a:spcPct val="30000"/>
        </a:spcAft>
        <a:buClr>
          <a:srgbClr val="5FB8B2"/>
        </a:buClr>
        <a:buSzPct val="75000"/>
        <a:buFont typeface="Wingdings" pitchFamily="2" charset="2"/>
        <a:buChar char="n"/>
        <a:defRPr sz="3200">
          <a:solidFill>
            <a:schemeClr val="tx1"/>
          </a:solidFill>
          <a:latin typeface="+mn-lt"/>
        </a:defRPr>
      </a:lvl2pPr>
      <a:lvl3pPr marL="1143000" indent="-228600" algn="l" rtl="0" eaLnBrk="0" fontAlgn="base" hangingPunct="0">
        <a:spcBef>
          <a:spcPct val="0"/>
        </a:spcBef>
        <a:spcAft>
          <a:spcPct val="30000"/>
        </a:spcAft>
        <a:buClr>
          <a:srgbClr val="00A800"/>
        </a:buClr>
        <a:buSzPct val="65000"/>
        <a:buFont typeface="Wingdings" pitchFamily="2" charset="2"/>
        <a:buChar char="p"/>
        <a:defRPr sz="2800">
          <a:solidFill>
            <a:schemeClr val="tx1"/>
          </a:solidFill>
          <a:latin typeface="+mn-lt"/>
        </a:defRPr>
      </a:lvl3pPr>
      <a:lvl4pPr marL="1600200" indent="-228600" algn="l" rtl="0" eaLnBrk="0" fontAlgn="base" hangingPunct="0">
        <a:spcBef>
          <a:spcPct val="0"/>
        </a:spcBef>
        <a:spcAft>
          <a:spcPct val="30000"/>
        </a:spcAft>
        <a:buClr>
          <a:srgbClr val="BAE860"/>
        </a:buClr>
        <a:buFont typeface="Wingdings" pitchFamily="2" charset="2"/>
        <a:buChar char="§"/>
        <a:defRPr sz="2400">
          <a:solidFill>
            <a:schemeClr val="tx1"/>
          </a:solidFill>
          <a:latin typeface="+mn-lt"/>
        </a:defRPr>
      </a:lvl4pPr>
      <a:lvl5pPr marL="2057400" indent="-228600" algn="l" rtl="0" eaLnBrk="0" fontAlgn="base" hangingPunct="0">
        <a:spcBef>
          <a:spcPct val="0"/>
        </a:spcBef>
        <a:spcAft>
          <a:spcPct val="30000"/>
        </a:spcAft>
        <a:buClr>
          <a:srgbClr val="5FB8B2"/>
        </a:buClr>
        <a:buSzPct val="80000"/>
        <a:buFont typeface="Wingdings" pitchFamily="2" charset="2"/>
        <a:buChar char="§"/>
        <a:defRPr sz="2000">
          <a:solidFill>
            <a:schemeClr val="tx1"/>
          </a:solidFill>
          <a:latin typeface="+mn-lt"/>
        </a:defRPr>
      </a:lvl5pPr>
      <a:lvl6pPr marL="2514600" indent="-228600" algn="l" rtl="0" fontAlgn="base">
        <a:spcBef>
          <a:spcPct val="0"/>
        </a:spcBef>
        <a:spcAft>
          <a:spcPct val="30000"/>
        </a:spcAft>
        <a:buClr>
          <a:srgbClr val="5FB8B2"/>
        </a:buClr>
        <a:buSzPct val="80000"/>
        <a:buFont typeface="Wingdings" pitchFamily="2" charset="2"/>
        <a:buChar char="§"/>
        <a:defRPr sz="2000">
          <a:solidFill>
            <a:schemeClr val="tx1"/>
          </a:solidFill>
          <a:latin typeface="+mn-lt"/>
        </a:defRPr>
      </a:lvl6pPr>
      <a:lvl7pPr marL="2971800" indent="-228600" algn="l" rtl="0" fontAlgn="base">
        <a:spcBef>
          <a:spcPct val="0"/>
        </a:spcBef>
        <a:spcAft>
          <a:spcPct val="30000"/>
        </a:spcAft>
        <a:buClr>
          <a:srgbClr val="5FB8B2"/>
        </a:buClr>
        <a:buSzPct val="80000"/>
        <a:buFont typeface="Wingdings" pitchFamily="2" charset="2"/>
        <a:buChar char="§"/>
        <a:defRPr sz="2000">
          <a:solidFill>
            <a:schemeClr val="tx1"/>
          </a:solidFill>
          <a:latin typeface="+mn-lt"/>
        </a:defRPr>
      </a:lvl7pPr>
      <a:lvl8pPr marL="3429000" indent="-228600" algn="l" rtl="0" fontAlgn="base">
        <a:spcBef>
          <a:spcPct val="0"/>
        </a:spcBef>
        <a:spcAft>
          <a:spcPct val="30000"/>
        </a:spcAft>
        <a:buClr>
          <a:srgbClr val="5FB8B2"/>
        </a:buClr>
        <a:buSzPct val="80000"/>
        <a:buFont typeface="Wingdings" pitchFamily="2" charset="2"/>
        <a:buChar char="§"/>
        <a:defRPr sz="2000">
          <a:solidFill>
            <a:schemeClr val="tx1"/>
          </a:solidFill>
          <a:latin typeface="+mn-lt"/>
        </a:defRPr>
      </a:lvl8pPr>
      <a:lvl9pPr marL="3886200" indent="-228600" algn="l" rtl="0" fontAlgn="base">
        <a:spcBef>
          <a:spcPct val="0"/>
        </a:spcBef>
        <a:spcAft>
          <a:spcPct val="30000"/>
        </a:spcAft>
        <a:buClr>
          <a:srgbClr val="5FB8B2"/>
        </a:buClr>
        <a:buSzPct val="8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umis-unicomm.de/" TargetMode="External"/><Relationship Id="rId7" Type="http://schemas.openxmlformats.org/officeDocument/2006/relationships/hyperlink" Target="http://www.humanities.manchester.ac.uk/studyskills/develop_learner/lectures_tutorials/tutorials_seminar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brunel.ac.uk/learnhigher/participating-in-seminars/contributing-to-seminars.shtml" TargetMode="External"/><Relationship Id="rId5" Type="http://schemas.openxmlformats.org/officeDocument/2006/relationships/hyperlink" Target="http://www.lc.unsw.edu.au/onlib/disc.html" TargetMode="External"/><Relationship Id="rId4" Type="http://schemas.openxmlformats.org/officeDocument/2006/relationships/hyperlink" Target="http://www.monash.edu.au/lls/llonli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reading.ac.uk/internal/studyadvice/StudyResources/Seminars/sta-groupwork.aspx" TargetMode="External"/><Relationship Id="rId2" Type="http://schemas.openxmlformats.org/officeDocument/2006/relationships/hyperlink" Target="http://www.lboro.ac.uk/service/ltd/campus/grpwork.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brunel.ac.uk/learnhigher/giving-oral-presentations/" TargetMode="External"/><Relationship Id="rId2" Type="http://schemas.openxmlformats.org/officeDocument/2006/relationships/hyperlink" Target="http://www.mumis-unicomm.de/" TargetMode="External"/><Relationship Id="rId1" Type="http://schemas.openxmlformats.org/officeDocument/2006/relationships/slideLayout" Target="../slideLayouts/slideLayout2.xml"/><Relationship Id="rId4" Type="http://schemas.openxmlformats.org/officeDocument/2006/relationships/hyperlink" Target="http://www.humanities.manchester.ac.uk/studyskills/develop_learner/presentations/index.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repareforsuccess.org.uk/" TargetMode="External"/><Relationship Id="rId7" Type="http://schemas.openxmlformats.org/officeDocument/2006/relationships/hyperlink" Target="http://homeworktips.about.com/od/schooltests/a/instructional.htm" TargetMode="External"/><Relationship Id="rId2" Type="http://schemas.openxmlformats.org/officeDocument/2006/relationships/hyperlink" Target="http://www.humanities.manchester.ac.uk/studyskills/" TargetMode="External"/><Relationship Id="rId1" Type="http://schemas.openxmlformats.org/officeDocument/2006/relationships/slideLayout" Target="../slideLayouts/slideLayout2.xml"/><Relationship Id="rId6" Type="http://schemas.openxmlformats.org/officeDocument/2006/relationships/hyperlink" Target="http://services.unimelb.edu.au/__data/assets/pdf_file/0008/471284/writing-may11-Writing_essays_in_exams_Update.pdf" TargetMode="External"/><Relationship Id="rId5" Type="http://schemas.openxmlformats.org/officeDocument/2006/relationships/hyperlink" Target="http://www.canberra.edu.au/studyskills/learning/exams" TargetMode="External"/><Relationship Id="rId4" Type="http://schemas.openxmlformats.org/officeDocument/2006/relationships/hyperlink" Target="http://und.edu/student-affairs/student-services/learning-services/skills-aids.cf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humanities.manchester.ac.uk/studyskills/essentials/writing/index.html" TargetMode="External"/><Relationship Id="rId2" Type="http://schemas.openxmlformats.org/officeDocument/2006/relationships/hyperlink" Target="http://www2.napier.ac.uk/getready/writing_presenting/academic.html" TargetMode="External"/><Relationship Id="rId1" Type="http://schemas.openxmlformats.org/officeDocument/2006/relationships/slideLayout" Target="../slideLayouts/slideLayout2.xml"/><Relationship Id="rId4" Type="http://schemas.openxmlformats.org/officeDocument/2006/relationships/hyperlink" Target="http://www.phrasebank.manchester.ac.u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333375"/>
            <a:ext cx="7772400" cy="2303463"/>
          </a:xfrm>
        </p:spPr>
        <p:txBody>
          <a:bodyPr/>
          <a:lstStyle/>
          <a:p>
            <a:pPr eaLnBrk="1" hangingPunct="1"/>
            <a:r>
              <a:rPr lang="en-US" b="1" dirty="0" smtClean="0">
                <a:latin typeface="Calibri" pitchFamily="34" charset="0"/>
              </a:rPr>
              <a:t>Sightseeing in the German Academic Culture</a:t>
            </a:r>
          </a:p>
        </p:txBody>
      </p:sp>
      <p:sp>
        <p:nvSpPr>
          <p:cNvPr id="3075" name="Rectangle 6"/>
          <p:cNvSpPr>
            <a:spLocks noGrp="1" noChangeArrowheads="1"/>
          </p:cNvSpPr>
          <p:nvPr>
            <p:ph type="subTitle" idx="1"/>
          </p:nvPr>
        </p:nvSpPr>
        <p:spPr>
          <a:xfrm>
            <a:off x="1371600" y="3270250"/>
            <a:ext cx="7521575" cy="1887538"/>
          </a:xfrm>
        </p:spPr>
        <p:txBody>
          <a:bodyPr/>
          <a:lstStyle/>
          <a:p>
            <a:pPr algn="r" eaLnBrk="1" hangingPunct="1"/>
            <a:endParaRPr lang="en-US" sz="2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latin typeface="Calibri" pitchFamily="34" charset="0"/>
              </a:rPr>
              <a:t>Task 1. Knowing me </a:t>
            </a:r>
            <a:r>
              <a:rPr lang="en-US" sz="2800" b="1" dirty="0">
                <a:latin typeface="Calibri" pitchFamily="34" charset="0"/>
              </a:rPr>
              <a:t>k</a:t>
            </a:r>
            <a:r>
              <a:rPr lang="en-US" sz="2800" b="1" dirty="0" smtClean="0">
                <a:latin typeface="Calibri" pitchFamily="34" charset="0"/>
              </a:rPr>
              <a:t>nowing </a:t>
            </a:r>
            <a:r>
              <a:rPr lang="en-US" sz="2800" b="1" dirty="0">
                <a:latin typeface="Calibri" pitchFamily="34" charset="0"/>
              </a:rPr>
              <a:t>y</a:t>
            </a:r>
            <a:r>
              <a:rPr lang="en-US" sz="2800" b="1" dirty="0" smtClean="0">
                <a:latin typeface="Calibri" pitchFamily="34" charset="0"/>
              </a:rPr>
              <a:t>ou…</a:t>
            </a:r>
            <a:endParaRPr lang="de-DE" sz="2800" dirty="0">
              <a:latin typeface="Calibri" pitchFamily="34" charset="0"/>
            </a:endParaRPr>
          </a:p>
        </p:txBody>
      </p:sp>
      <p:sp>
        <p:nvSpPr>
          <p:cNvPr id="3" name="Inhaltsplatzhalter 2"/>
          <p:cNvSpPr>
            <a:spLocks noGrp="1"/>
          </p:cNvSpPr>
          <p:nvPr>
            <p:ph idx="1"/>
          </p:nvPr>
        </p:nvSpPr>
        <p:spPr>
          <a:xfrm>
            <a:off x="457200" y="4293096"/>
            <a:ext cx="8362950" cy="1837829"/>
          </a:xfrm>
        </p:spPr>
        <p:txBody>
          <a:bodyPr/>
          <a:lstStyle/>
          <a:p>
            <a:pPr marL="514350" indent="-514350">
              <a:buClr>
                <a:srgbClr val="00A800"/>
              </a:buClr>
              <a:buSzPct val="100000"/>
              <a:buFont typeface="+mj-lt"/>
              <a:buAutoNum type="arabicPeriod" startAt="5"/>
            </a:pPr>
            <a:r>
              <a:rPr lang="en-US" sz="2800" dirty="0" smtClean="0">
                <a:latin typeface="Calibri" pitchFamily="34" charset="0"/>
              </a:rPr>
              <a:t>There was plenty of opportunity to do group or partner work with other students inside and outside of the classes.</a:t>
            </a:r>
          </a:p>
          <a:p>
            <a:pPr marL="514350" lvl="0" indent="-514350">
              <a:buSzPct val="100000"/>
              <a:buNone/>
            </a:pPr>
            <a:endParaRPr lang="en-US" sz="2800" dirty="0" smtClean="0"/>
          </a:p>
        </p:txBody>
      </p:sp>
      <p:grpSp>
        <p:nvGrpSpPr>
          <p:cNvPr id="4" name="Group 2"/>
          <p:cNvGrpSpPr>
            <a:grpSpLocks/>
          </p:cNvGrpSpPr>
          <p:nvPr/>
        </p:nvGrpSpPr>
        <p:grpSpPr bwMode="auto">
          <a:xfrm>
            <a:off x="3419872" y="1484784"/>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10</a:t>
            </a:r>
            <a:endParaRPr lang="de-DE"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latin typeface="Calibri" pitchFamily="34" charset="0"/>
              </a:rPr>
              <a:t>Task 1. Knowing me </a:t>
            </a:r>
            <a:r>
              <a:rPr lang="en-US" sz="2800" b="1" dirty="0">
                <a:latin typeface="Calibri" pitchFamily="34" charset="0"/>
              </a:rPr>
              <a:t>k</a:t>
            </a:r>
            <a:r>
              <a:rPr lang="en-US" sz="2800" b="1" dirty="0" smtClean="0">
                <a:latin typeface="Calibri" pitchFamily="34" charset="0"/>
              </a:rPr>
              <a:t>nowing </a:t>
            </a:r>
            <a:r>
              <a:rPr lang="en-US" sz="2800" b="1" dirty="0">
                <a:latin typeface="Calibri" pitchFamily="34" charset="0"/>
              </a:rPr>
              <a:t>y</a:t>
            </a:r>
            <a:r>
              <a:rPr lang="en-US" sz="2800" b="1" dirty="0" smtClean="0">
                <a:latin typeface="Calibri" pitchFamily="34" charset="0"/>
              </a:rPr>
              <a:t>ou…</a:t>
            </a:r>
            <a:endParaRPr lang="de-DE" sz="2800" dirty="0">
              <a:latin typeface="Calibri" pitchFamily="34" charset="0"/>
            </a:endParaRPr>
          </a:p>
        </p:txBody>
      </p:sp>
      <p:sp>
        <p:nvSpPr>
          <p:cNvPr id="3" name="Inhaltsplatzhalter 2"/>
          <p:cNvSpPr>
            <a:spLocks noGrp="1"/>
          </p:cNvSpPr>
          <p:nvPr>
            <p:ph idx="1"/>
          </p:nvPr>
        </p:nvSpPr>
        <p:spPr>
          <a:xfrm>
            <a:off x="457200" y="3573016"/>
            <a:ext cx="8362950" cy="2557909"/>
          </a:xfrm>
        </p:spPr>
        <p:txBody>
          <a:bodyPr/>
          <a:lstStyle/>
          <a:p>
            <a:pPr marL="514350" lvl="0" indent="-514350">
              <a:buSzPct val="100000"/>
              <a:buFont typeface="+mj-lt"/>
              <a:buAutoNum type="arabicPeriod" startAt="7"/>
            </a:pPr>
            <a:endParaRPr lang="en-US" sz="2800" dirty="0" smtClean="0"/>
          </a:p>
          <a:p>
            <a:pPr marL="514350" lvl="0" indent="-514350">
              <a:buClr>
                <a:srgbClr val="00A800"/>
              </a:buClr>
              <a:buSzPct val="100000"/>
              <a:buFont typeface="+mj-lt"/>
              <a:buAutoNum type="arabicPeriod" startAt="6"/>
            </a:pPr>
            <a:r>
              <a:rPr lang="en-US" sz="2800" dirty="0" smtClean="0">
                <a:latin typeface="Calibri" pitchFamily="34" charset="0"/>
              </a:rPr>
              <a:t>The lecturer got involved in subject-specific discussions with the students. The students could comment critically on the contents presented by the lecturer. </a:t>
            </a:r>
            <a:endParaRPr lang="de-DE" sz="2800" dirty="0">
              <a:latin typeface="Calibri" pitchFamily="34" charset="0"/>
            </a:endParaRPr>
          </a:p>
        </p:txBody>
      </p:sp>
      <p:grpSp>
        <p:nvGrpSpPr>
          <p:cNvPr id="4" name="Group 2"/>
          <p:cNvGrpSpPr>
            <a:grpSpLocks/>
          </p:cNvGrpSpPr>
          <p:nvPr/>
        </p:nvGrpSpPr>
        <p:grpSpPr bwMode="auto">
          <a:xfrm>
            <a:off x="3491880" y="1484784"/>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11</a:t>
            </a:r>
            <a:endParaRPr lang="de-DE"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2400" dirty="0" smtClean="0">
                <a:latin typeface="Calibri" pitchFamily="34" charset="0"/>
              </a:rPr>
              <a:t>Types of classes</a:t>
            </a:r>
            <a:br>
              <a:rPr lang="en-US" sz="2400" dirty="0" smtClean="0">
                <a:latin typeface="Calibri" pitchFamily="34" charset="0"/>
              </a:rPr>
            </a:br>
            <a:r>
              <a:rPr lang="en-US" sz="2400" dirty="0" smtClean="0">
                <a:latin typeface="Calibri" pitchFamily="34" charset="0"/>
              </a:rPr>
              <a:t>at German universities: </a:t>
            </a:r>
            <a:r>
              <a:rPr lang="en-US" sz="2800" dirty="0" smtClean="0">
                <a:latin typeface="Calibri" pitchFamily="34" charset="0"/>
              </a:rPr>
              <a:t/>
            </a:r>
            <a:br>
              <a:rPr lang="en-US" sz="2800" dirty="0" smtClean="0">
                <a:latin typeface="Calibri" pitchFamily="34" charset="0"/>
              </a:rPr>
            </a:br>
            <a:r>
              <a:rPr lang="en-US" sz="3200" b="1" dirty="0" smtClean="0">
                <a:latin typeface="Calibri" pitchFamily="34" charset="0"/>
              </a:rPr>
              <a:t>Lectures/seminars</a:t>
            </a:r>
            <a:endParaRPr lang="de-DE" sz="3200" dirty="0">
              <a:latin typeface="Calibri" pitchFamily="34" charset="0"/>
            </a:endParaRPr>
          </a:p>
        </p:txBody>
      </p:sp>
      <p:sp>
        <p:nvSpPr>
          <p:cNvPr id="5" name="Textplatzhalter 4"/>
          <p:cNvSpPr>
            <a:spLocks noGrp="1"/>
          </p:cNvSpPr>
          <p:nvPr>
            <p:ph type="body" idx="1"/>
          </p:nvPr>
        </p:nvSpPr>
        <p:spPr>
          <a:xfrm>
            <a:off x="1115616" y="3356992"/>
            <a:ext cx="4040188" cy="639762"/>
          </a:xfrm>
        </p:spPr>
        <p:txBody>
          <a:bodyPr/>
          <a:lstStyle/>
          <a:p>
            <a:pPr algn="ctr"/>
            <a:r>
              <a:rPr lang="de-DE" sz="3200" dirty="0" err="1" smtClean="0">
                <a:latin typeface="Calibri" pitchFamily="34" charset="0"/>
              </a:rPr>
              <a:t>Lecture</a:t>
            </a:r>
            <a:endParaRPr lang="de-DE" sz="3200" dirty="0">
              <a:latin typeface="Calibri" pitchFamily="34" charset="0"/>
            </a:endParaRPr>
          </a:p>
        </p:txBody>
      </p:sp>
      <p:sp>
        <p:nvSpPr>
          <p:cNvPr id="7" name="Textplatzhalter 6"/>
          <p:cNvSpPr>
            <a:spLocks noGrp="1"/>
          </p:cNvSpPr>
          <p:nvPr>
            <p:ph type="body" sz="quarter" idx="3"/>
          </p:nvPr>
        </p:nvSpPr>
        <p:spPr/>
        <p:txBody>
          <a:bodyPr/>
          <a:lstStyle/>
          <a:p>
            <a:pPr algn="ctr"/>
            <a:r>
              <a:rPr lang="de-DE" sz="3200" dirty="0" smtClean="0">
                <a:latin typeface="Calibri" pitchFamily="34" charset="0"/>
              </a:rPr>
              <a:t>Seminar</a:t>
            </a:r>
            <a:endParaRPr lang="de-DE" sz="3200" dirty="0">
              <a:latin typeface="Calibri" pitchFamily="34" charset="0"/>
            </a:endParaRPr>
          </a:p>
        </p:txBody>
      </p:sp>
      <p:pic>
        <p:nvPicPr>
          <p:cNvPr id="1026" name="Picture 2" descr="C:\Users\my\Documents\My Documents\MUMIS\Z-Graphik\vorlesung daylight trns fin.png"/>
          <p:cNvPicPr>
            <a:picLocks noGrp="1" noChangeAspect="1" noChangeArrowheads="1"/>
          </p:cNvPicPr>
          <p:nvPr>
            <p:ph sz="half" idx="2"/>
          </p:nvPr>
        </p:nvPicPr>
        <p:blipFill>
          <a:blip r:embed="rId3" cstate="print"/>
          <a:srcRect/>
          <a:stretch>
            <a:fillRect/>
          </a:stretch>
        </p:blipFill>
        <p:spPr bwMode="auto">
          <a:xfrm>
            <a:off x="1259632" y="3972151"/>
            <a:ext cx="4040188" cy="2885849"/>
          </a:xfrm>
          <a:prstGeom prst="rect">
            <a:avLst/>
          </a:prstGeom>
          <a:noFill/>
        </p:spPr>
      </p:pic>
      <p:pic>
        <p:nvPicPr>
          <p:cNvPr id="1027" name="Picture 3" descr="C:\Users\my\Documents\My Documents\MUMIS\Z-Graphik\seminar fin.PNG"/>
          <p:cNvPicPr>
            <a:picLocks noGrp="1" noChangeAspect="1" noChangeArrowheads="1"/>
          </p:cNvPicPr>
          <p:nvPr>
            <p:ph sz="quarter" idx="4"/>
          </p:nvPr>
        </p:nvPicPr>
        <p:blipFill>
          <a:blip r:embed="rId4" cstate="print"/>
          <a:srcRect/>
          <a:stretch>
            <a:fillRect/>
          </a:stretch>
        </p:blipFill>
        <p:spPr bwMode="auto">
          <a:xfrm>
            <a:off x="4860032" y="2060848"/>
            <a:ext cx="4041775" cy="3013532"/>
          </a:xfrm>
          <a:prstGeom prst="rect">
            <a:avLst/>
          </a:prstGeom>
          <a:noFill/>
        </p:spPr>
      </p:pic>
      <p:sp>
        <p:nvSpPr>
          <p:cNvPr id="10" name="Ellipse 9"/>
          <p:cNvSpPr/>
          <p:nvPr/>
        </p:nvSpPr>
        <p:spPr>
          <a:xfrm>
            <a:off x="1331640" y="3068960"/>
            <a:ext cx="3600400" cy="338437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4860032" y="1556792"/>
            <a:ext cx="3960440" cy="331236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12</a:t>
            </a:r>
            <a:endParaRPr lang="de-DE"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b="1" dirty="0" smtClean="0">
                <a:latin typeface="Calibri" pitchFamily="34" charset="0"/>
              </a:rPr>
              <a:t>             Lecture</a:t>
            </a:r>
            <a:endParaRPr lang="en-US" b="1" dirty="0">
              <a:latin typeface="Calibri" pitchFamily="34" charset="0"/>
            </a:endParaRPr>
          </a:p>
        </p:txBody>
      </p:sp>
      <p:pic>
        <p:nvPicPr>
          <p:cNvPr id="9" name="Picture 2" descr="C:\Users\my\Documents\My Documents\MUMIS\Z-Graphik\vorlesung daylight trns fin.png"/>
          <p:cNvPicPr>
            <a:picLocks noGrp="1" noChangeAspect="1" noChangeArrowheads="1"/>
          </p:cNvPicPr>
          <p:nvPr>
            <p:ph idx="1"/>
          </p:nvPr>
        </p:nvPicPr>
        <p:blipFill>
          <a:blip r:embed="rId2" cstate="print"/>
          <a:srcRect/>
          <a:stretch>
            <a:fillRect/>
          </a:stretch>
        </p:blipFill>
        <p:spPr bwMode="auto">
          <a:xfrm>
            <a:off x="1475656" y="1916832"/>
            <a:ext cx="6217920" cy="4443173"/>
          </a:xfrm>
          <a:prstGeom prst="rect">
            <a:avLst/>
          </a:prstGeom>
          <a:noFill/>
        </p:spPr>
      </p:pic>
      <p:pic>
        <p:nvPicPr>
          <p:cNvPr id="4" name="Picture 5"/>
          <p:cNvPicPr>
            <a:picLocks noChangeAspect="1" noChangeArrowheads="1"/>
          </p:cNvPicPr>
          <p:nvPr/>
        </p:nvPicPr>
        <p:blipFill>
          <a:blip r:embed="rId3" cstate="print"/>
          <a:srcRect/>
          <a:stretch>
            <a:fillRect/>
          </a:stretch>
        </p:blipFill>
        <p:spPr bwMode="auto">
          <a:xfrm>
            <a:off x="755576" y="404664"/>
            <a:ext cx="962025" cy="962025"/>
          </a:xfrm>
          <a:prstGeom prst="rect">
            <a:avLst/>
          </a:prstGeom>
          <a:noFill/>
          <a:ln w="9525">
            <a:noFill/>
            <a:miter lim="800000"/>
            <a:headEnd/>
            <a:tailEnd/>
          </a:ln>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13</a:t>
            </a:r>
            <a:endParaRPr lang="de-DE"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b="1" dirty="0" smtClean="0">
                <a:latin typeface="Calibri" pitchFamily="34" charset="0"/>
              </a:rPr>
              <a:t>Lecture</a:t>
            </a:r>
            <a:r>
              <a:rPr lang="en-US" dirty="0" smtClean="0"/>
              <a:t> </a:t>
            </a:r>
          </a:p>
        </p:txBody>
      </p:sp>
      <p:sp>
        <p:nvSpPr>
          <p:cNvPr id="9219" name="Inhaltsplatzhalter 3"/>
          <p:cNvSpPr>
            <a:spLocks noGrp="1"/>
          </p:cNvSpPr>
          <p:nvPr>
            <p:ph sz="half" idx="1"/>
          </p:nvPr>
        </p:nvSpPr>
        <p:spPr>
          <a:xfrm>
            <a:off x="457200" y="1600200"/>
            <a:ext cx="4105275" cy="4900613"/>
          </a:xfrm>
        </p:spPr>
        <p:txBody>
          <a:bodyPr/>
          <a:lstStyle/>
          <a:p>
            <a:r>
              <a:rPr lang="en-US" sz="2200" dirty="0" smtClean="0">
                <a:latin typeface="Calibri" pitchFamily="34" charset="0"/>
              </a:rPr>
              <a:t>Lecturer-centered class</a:t>
            </a:r>
          </a:p>
          <a:p>
            <a:r>
              <a:rPr lang="en-US" sz="2200" dirty="0" smtClean="0">
                <a:latin typeface="Calibri" pitchFamily="34" charset="0"/>
              </a:rPr>
              <a:t>Introduction to a scientific field </a:t>
            </a:r>
          </a:p>
          <a:p>
            <a:r>
              <a:rPr lang="en-US" sz="2200" dirty="0" smtClean="0">
                <a:latin typeface="Calibri" pitchFamily="34" charset="0"/>
              </a:rPr>
              <a:t>Lecturer:</a:t>
            </a:r>
          </a:p>
          <a:p>
            <a:pPr lvl="1"/>
            <a:r>
              <a:rPr lang="en-US" sz="2200" dirty="0" smtClean="0">
                <a:latin typeface="Calibri" pitchFamily="34" charset="0"/>
              </a:rPr>
              <a:t>presentation</a:t>
            </a:r>
          </a:p>
          <a:p>
            <a:r>
              <a:rPr lang="en-US" sz="2200" dirty="0" smtClean="0">
                <a:latin typeface="Calibri" pitchFamily="34" charset="0"/>
              </a:rPr>
              <a:t>Students: </a:t>
            </a:r>
          </a:p>
          <a:p>
            <a:pPr lvl="1"/>
            <a:r>
              <a:rPr lang="en-US" sz="2200" dirty="0" smtClean="0">
                <a:latin typeface="Calibri" pitchFamily="34" charset="0"/>
              </a:rPr>
              <a:t>listen</a:t>
            </a:r>
          </a:p>
          <a:p>
            <a:pPr lvl="1"/>
            <a:r>
              <a:rPr lang="en-US" sz="2200" dirty="0" smtClean="0">
                <a:latin typeface="Calibri" pitchFamily="34" charset="0"/>
              </a:rPr>
              <a:t>take notes</a:t>
            </a:r>
          </a:p>
          <a:p>
            <a:pPr lvl="1"/>
            <a:r>
              <a:rPr lang="en-US" sz="2200" dirty="0" smtClean="0">
                <a:latin typeface="Calibri" pitchFamily="34" charset="0"/>
              </a:rPr>
              <a:t>ask questions where appropriate</a:t>
            </a:r>
          </a:p>
          <a:p>
            <a:r>
              <a:rPr lang="en-US" sz="2200" dirty="0" smtClean="0">
                <a:latin typeface="Calibri" pitchFamily="34" charset="0"/>
              </a:rPr>
              <a:t>Necessary skills: </a:t>
            </a:r>
          </a:p>
          <a:p>
            <a:pPr lvl="1"/>
            <a:r>
              <a:rPr lang="en-US" sz="2200" dirty="0">
                <a:latin typeface="Calibri" pitchFamily="34" charset="0"/>
              </a:rPr>
              <a:t>l</a:t>
            </a:r>
            <a:r>
              <a:rPr lang="en-US" sz="2200" dirty="0" smtClean="0">
                <a:latin typeface="Calibri" pitchFamily="34" charset="0"/>
              </a:rPr>
              <a:t>istening</a:t>
            </a:r>
          </a:p>
          <a:p>
            <a:pPr lvl="1"/>
            <a:r>
              <a:rPr lang="en-US" sz="2200" dirty="0" smtClean="0">
                <a:latin typeface="Calibri" pitchFamily="34" charset="0"/>
              </a:rPr>
              <a:t>note taking </a:t>
            </a:r>
          </a:p>
          <a:p>
            <a:pPr>
              <a:buFont typeface="Wingdings" pitchFamily="2" charset="2"/>
              <a:buNone/>
            </a:pPr>
            <a:endParaRPr lang="de-DE" dirty="0" smtClean="0"/>
          </a:p>
          <a:p>
            <a:endParaRPr lang="de-DE" dirty="0" smtClean="0"/>
          </a:p>
        </p:txBody>
      </p:sp>
      <p:pic>
        <p:nvPicPr>
          <p:cNvPr id="2050" name="Picture 2" descr="C:\Users\my\Pictures\1-B-MuMiS\vorlesung daylight trns fin.png"/>
          <p:cNvPicPr>
            <a:picLocks noGrp="1" noChangeAspect="1" noChangeArrowheads="1"/>
          </p:cNvPicPr>
          <p:nvPr>
            <p:ph sz="half" idx="2"/>
          </p:nvPr>
        </p:nvPicPr>
        <p:blipFill>
          <a:blip r:embed="rId3" cstate="print"/>
          <a:srcRect/>
          <a:stretch>
            <a:fillRect/>
          </a:stretch>
        </p:blipFill>
        <p:spPr bwMode="auto">
          <a:xfrm>
            <a:off x="3347864" y="2537521"/>
            <a:ext cx="5544294" cy="4059831"/>
          </a:xfrm>
          <a:prstGeom prst="rect">
            <a:avLst/>
          </a:prstGeom>
          <a:noFill/>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14</a:t>
            </a:r>
            <a:endParaRPr lang="de-DE"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b="1" dirty="0" smtClean="0">
                <a:latin typeface="Calibri" pitchFamily="34" charset="0"/>
              </a:rPr>
              <a:t>Seminar</a:t>
            </a:r>
            <a:endParaRPr lang="de-DE" dirty="0">
              <a:latin typeface="Calibri" pitchFamily="34" charset="0"/>
            </a:endParaRPr>
          </a:p>
        </p:txBody>
      </p:sp>
      <p:sp>
        <p:nvSpPr>
          <p:cNvPr id="5" name="Textplatzhalter 4"/>
          <p:cNvSpPr>
            <a:spLocks noGrp="1"/>
          </p:cNvSpPr>
          <p:nvPr>
            <p:ph type="body" idx="1"/>
          </p:nvPr>
        </p:nvSpPr>
        <p:spPr/>
        <p:txBody>
          <a:bodyPr/>
          <a:lstStyle/>
          <a:p>
            <a:r>
              <a:rPr lang="de-DE" dirty="0" smtClean="0"/>
              <a:t>          </a:t>
            </a:r>
            <a:r>
              <a:rPr lang="de-DE" sz="3200" dirty="0" err="1" smtClean="0">
                <a:latin typeface="Calibri" pitchFamily="34" charset="0"/>
              </a:rPr>
              <a:t>Lecture</a:t>
            </a:r>
            <a:endParaRPr lang="de-DE" sz="3200" dirty="0">
              <a:latin typeface="Calibri" pitchFamily="34" charset="0"/>
            </a:endParaRPr>
          </a:p>
        </p:txBody>
      </p:sp>
      <p:sp>
        <p:nvSpPr>
          <p:cNvPr id="7" name="Textplatzhalter 6"/>
          <p:cNvSpPr>
            <a:spLocks noGrp="1"/>
          </p:cNvSpPr>
          <p:nvPr>
            <p:ph type="body" sz="quarter" idx="3"/>
          </p:nvPr>
        </p:nvSpPr>
        <p:spPr/>
        <p:txBody>
          <a:bodyPr/>
          <a:lstStyle/>
          <a:p>
            <a:r>
              <a:rPr lang="de-DE" dirty="0" smtClean="0"/>
              <a:t>      </a:t>
            </a:r>
            <a:r>
              <a:rPr lang="de-DE" sz="3200" dirty="0" smtClean="0">
                <a:latin typeface="Calibri" pitchFamily="34" charset="0"/>
              </a:rPr>
              <a:t> Seminar</a:t>
            </a:r>
            <a:endParaRPr lang="de-DE" sz="3200" dirty="0">
              <a:latin typeface="Calibri" pitchFamily="34" charset="0"/>
            </a:endParaRPr>
          </a:p>
        </p:txBody>
      </p:sp>
      <p:pic>
        <p:nvPicPr>
          <p:cNvPr id="1026" name="Picture 2" descr="C:\Users\my\Documents\My Documents\MUMIS\Z-Graphik\vorlesung daylight trns fin.png"/>
          <p:cNvPicPr>
            <a:picLocks noGrp="1" noChangeAspect="1" noChangeArrowheads="1"/>
          </p:cNvPicPr>
          <p:nvPr>
            <p:ph sz="half" idx="2"/>
          </p:nvPr>
        </p:nvPicPr>
        <p:blipFill>
          <a:blip r:embed="rId2" cstate="print"/>
          <a:srcRect/>
          <a:stretch>
            <a:fillRect/>
          </a:stretch>
        </p:blipFill>
        <p:spPr bwMode="auto">
          <a:xfrm>
            <a:off x="539552" y="2276872"/>
            <a:ext cx="2880320" cy="1944216"/>
          </a:xfrm>
          <a:prstGeom prst="rect">
            <a:avLst/>
          </a:prstGeom>
          <a:noFill/>
        </p:spPr>
      </p:pic>
      <p:pic>
        <p:nvPicPr>
          <p:cNvPr id="1027" name="Picture 3" descr="C:\Users\my\Documents\My Documents\MUMIS\Z-Graphik\seminar fin.PNG"/>
          <p:cNvPicPr>
            <a:picLocks noGrp="1" noChangeAspect="1" noChangeArrowheads="1"/>
          </p:cNvPicPr>
          <p:nvPr>
            <p:ph sz="quarter" idx="4"/>
          </p:nvPr>
        </p:nvPicPr>
        <p:blipFill>
          <a:blip r:embed="rId3" cstate="print"/>
          <a:srcRect l="10527" t="15517" r="6579" b="18965"/>
          <a:stretch>
            <a:fillRect/>
          </a:stretch>
        </p:blipFill>
        <p:spPr bwMode="auto">
          <a:xfrm>
            <a:off x="3275856" y="2348880"/>
            <a:ext cx="5616624" cy="4104456"/>
          </a:xfrm>
          <a:prstGeom prst="rect">
            <a:avLst/>
          </a:prstGeom>
          <a:noFill/>
        </p:spPr>
      </p:pic>
      <p:sp>
        <p:nvSpPr>
          <p:cNvPr id="8" name="Abgerundetes Rechteck 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15</a:t>
            </a:r>
            <a:endParaRPr lang="de-DE"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sz="3600" b="1" dirty="0" smtClean="0">
                <a:latin typeface="Calibri" pitchFamily="34" charset="0"/>
              </a:rPr>
              <a:t>Seminar:</a:t>
            </a:r>
            <a:br>
              <a:rPr lang="de-DE" sz="3600" b="1" dirty="0" smtClean="0">
                <a:latin typeface="Calibri" pitchFamily="34" charset="0"/>
              </a:rPr>
            </a:br>
            <a:r>
              <a:rPr lang="de-DE" sz="3600" b="1" dirty="0" smtClean="0">
                <a:latin typeface="Calibri" pitchFamily="34" charset="0"/>
              </a:rPr>
              <a:t>A lot </a:t>
            </a:r>
            <a:r>
              <a:rPr lang="de-DE" sz="3600" b="1" dirty="0" err="1" smtClean="0">
                <a:latin typeface="Calibri" pitchFamily="34" charset="0"/>
              </a:rPr>
              <a:t>of</a:t>
            </a:r>
            <a:r>
              <a:rPr lang="de-DE" sz="3600" b="1" dirty="0" smtClean="0">
                <a:latin typeface="Calibri" pitchFamily="34" charset="0"/>
              </a:rPr>
              <a:t> </a:t>
            </a:r>
            <a:r>
              <a:rPr lang="de-DE" sz="3600" b="1" dirty="0" err="1">
                <a:latin typeface="Calibri" pitchFamily="34" charset="0"/>
              </a:rPr>
              <a:t>t</a:t>
            </a:r>
            <a:r>
              <a:rPr lang="de-DE" sz="3600" b="1" dirty="0" err="1" smtClean="0">
                <a:latin typeface="Calibri" pitchFamily="34" charset="0"/>
              </a:rPr>
              <a:t>alking</a:t>
            </a:r>
            <a:endParaRPr lang="de-DE" sz="3600" b="1" dirty="0" smtClean="0">
              <a:latin typeface="Calibri" pitchFamily="34" charset="0"/>
            </a:endParaRPr>
          </a:p>
        </p:txBody>
      </p:sp>
      <p:sp>
        <p:nvSpPr>
          <p:cNvPr id="13315" name="Inhaltsplatzhalter 2"/>
          <p:cNvSpPr>
            <a:spLocks noGrp="1"/>
          </p:cNvSpPr>
          <p:nvPr>
            <p:ph sz="half" idx="1"/>
          </p:nvPr>
        </p:nvSpPr>
        <p:spPr>
          <a:xfrm>
            <a:off x="457200" y="1600200"/>
            <a:ext cx="4614863" cy="4972050"/>
          </a:xfrm>
        </p:spPr>
        <p:txBody>
          <a:bodyPr/>
          <a:lstStyle/>
          <a:p>
            <a:r>
              <a:rPr lang="en-US" sz="2400" dirty="0" smtClean="0">
                <a:latin typeface="Calibri" pitchFamily="34" charset="0"/>
              </a:rPr>
              <a:t>In-depth dealing with a topic</a:t>
            </a:r>
          </a:p>
          <a:p>
            <a:r>
              <a:rPr lang="en-US" sz="2400" dirty="0" smtClean="0">
                <a:latin typeface="Calibri" pitchFamily="34" charset="0"/>
              </a:rPr>
              <a:t>Scientific discussions</a:t>
            </a:r>
          </a:p>
          <a:p>
            <a:r>
              <a:rPr lang="en-US" sz="2400" dirty="0" smtClean="0">
                <a:latin typeface="Calibri" pitchFamily="34" charset="0"/>
              </a:rPr>
              <a:t>Active participation of the students</a:t>
            </a:r>
          </a:p>
          <a:p>
            <a:pPr lvl="1"/>
            <a:r>
              <a:rPr lang="en-US" dirty="0">
                <a:latin typeface="Calibri" pitchFamily="34" charset="0"/>
              </a:rPr>
              <a:t>P</a:t>
            </a:r>
            <a:r>
              <a:rPr lang="en-US" dirty="0" smtClean="0">
                <a:latin typeface="Calibri" pitchFamily="34" charset="0"/>
              </a:rPr>
              <a:t>articipation in discussions</a:t>
            </a:r>
          </a:p>
          <a:p>
            <a:pPr lvl="1"/>
            <a:r>
              <a:rPr lang="en-US" dirty="0" smtClean="0">
                <a:latin typeface="Calibri" pitchFamily="34" charset="0"/>
              </a:rPr>
              <a:t>Working in groups</a:t>
            </a:r>
          </a:p>
          <a:p>
            <a:pPr lvl="1"/>
            <a:r>
              <a:rPr lang="en-US" dirty="0" smtClean="0">
                <a:latin typeface="Calibri" pitchFamily="34" charset="0"/>
              </a:rPr>
              <a:t>Giving a presentation</a:t>
            </a:r>
          </a:p>
          <a:p>
            <a:r>
              <a:rPr lang="en-US" sz="2400" dirty="0" smtClean="0">
                <a:latin typeface="Calibri" pitchFamily="34" charset="0"/>
              </a:rPr>
              <a:t>Lecturers support the students in learning.</a:t>
            </a:r>
          </a:p>
          <a:p>
            <a:r>
              <a:rPr lang="en-US" sz="2400" dirty="0" smtClean="0">
                <a:latin typeface="Calibri" pitchFamily="34" charset="0"/>
              </a:rPr>
              <a:t>The students share</a:t>
            </a:r>
            <a:r>
              <a:rPr lang="en-US" sz="2400" dirty="0" smtClean="0">
                <a:solidFill>
                  <a:srgbClr val="FF0000"/>
                </a:solidFill>
                <a:latin typeface="Calibri" pitchFamily="34" charset="0"/>
              </a:rPr>
              <a:t> </a:t>
            </a:r>
            <a:r>
              <a:rPr lang="en-US" sz="2400" dirty="0" smtClean="0">
                <a:latin typeface="Calibri" pitchFamily="34" charset="0"/>
              </a:rPr>
              <a:t>responsibility for the quality of the seminar.</a:t>
            </a:r>
          </a:p>
          <a:p>
            <a:pPr>
              <a:buFont typeface="Wingdings" pitchFamily="2" charset="2"/>
              <a:buNone/>
            </a:pPr>
            <a:endParaRPr lang="de-DE" dirty="0" smtClean="0"/>
          </a:p>
          <a:p>
            <a:endParaRPr lang="de-DE" dirty="0" smtClean="0"/>
          </a:p>
          <a:p>
            <a:endParaRPr lang="de-DE" dirty="0" smtClean="0"/>
          </a:p>
          <a:p>
            <a:endParaRPr lang="de-DE" dirty="0" smtClean="0"/>
          </a:p>
          <a:p>
            <a:endParaRPr lang="de-DE" dirty="0" smtClean="0"/>
          </a:p>
        </p:txBody>
      </p:sp>
      <p:pic>
        <p:nvPicPr>
          <p:cNvPr id="10" name="Picture 3" descr="C:\Users\my\Documents\My Documents\MUMIS\Z-Graphik\seminar fin.PNG"/>
          <p:cNvPicPr>
            <a:picLocks noGrp="1" noChangeAspect="1" noChangeArrowheads="1"/>
          </p:cNvPicPr>
          <p:nvPr>
            <p:ph sz="quarter" idx="4294967295"/>
          </p:nvPr>
        </p:nvPicPr>
        <p:blipFill>
          <a:blip r:embed="rId3" cstate="print"/>
          <a:srcRect l="10527" t="15517" r="6579" b="18965"/>
          <a:stretch>
            <a:fillRect/>
          </a:stretch>
        </p:blipFill>
        <p:spPr bwMode="auto">
          <a:xfrm>
            <a:off x="5436096" y="2348880"/>
            <a:ext cx="3419872" cy="2808312"/>
          </a:xfrm>
          <a:prstGeom prst="rect">
            <a:avLst/>
          </a:prstGeom>
          <a:noFill/>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16</a:t>
            </a:r>
            <a:endParaRPr lang="de-DE"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b="1" dirty="0" smtClean="0">
                <a:latin typeface="Calibri" pitchFamily="34" charset="0"/>
              </a:rPr>
              <a:t>Academic Quarter </a:t>
            </a:r>
            <a:br>
              <a:rPr lang="en-US" sz="3600" b="1" dirty="0" smtClean="0">
                <a:latin typeface="Calibri" pitchFamily="34" charset="0"/>
              </a:rPr>
            </a:br>
            <a:r>
              <a:rPr lang="en-US" sz="3600" b="1" dirty="0" smtClean="0">
                <a:latin typeface="Calibri" pitchFamily="34" charset="0"/>
              </a:rPr>
              <a:t>(“</a:t>
            </a:r>
            <a:r>
              <a:rPr lang="en-US" sz="3600" b="1" dirty="0" err="1" smtClean="0">
                <a:latin typeface="Calibri" pitchFamily="34" charset="0"/>
              </a:rPr>
              <a:t>Akademisches</a:t>
            </a:r>
            <a:r>
              <a:rPr lang="en-US" sz="3600" b="1" dirty="0" smtClean="0">
                <a:latin typeface="Calibri" pitchFamily="34" charset="0"/>
              </a:rPr>
              <a:t> </a:t>
            </a:r>
            <a:r>
              <a:rPr lang="en-US" sz="3600" b="1" dirty="0" err="1" smtClean="0">
                <a:latin typeface="Calibri" pitchFamily="34" charset="0"/>
              </a:rPr>
              <a:t>Viertel</a:t>
            </a:r>
            <a:r>
              <a:rPr lang="en-US" sz="3600" b="1" dirty="0" smtClean="0">
                <a:latin typeface="Calibri" pitchFamily="34" charset="0"/>
              </a:rPr>
              <a:t>”)</a:t>
            </a:r>
            <a:endParaRPr lang="de-DE" sz="3600" dirty="0">
              <a:latin typeface="Calibri" pitchFamily="34" charset="0"/>
            </a:endParaRPr>
          </a:p>
        </p:txBody>
      </p:sp>
      <p:pic>
        <p:nvPicPr>
          <p:cNvPr id="4" name="Inhaltsplatzhalter 3" descr="C:\Users\my\Documents\My Documents\MUMIS\Z-Graphik\three quarters fin.png"/>
          <p:cNvPicPr>
            <a:picLocks noGrp="1"/>
          </p:cNvPicPr>
          <p:nvPr>
            <p:ph sz="half" idx="1"/>
          </p:nvPr>
        </p:nvPicPr>
        <p:blipFill>
          <a:blip r:embed="rId2" cstate="print"/>
          <a:srcRect l="3937" t="7875" r="5501" b="7470"/>
          <a:stretch>
            <a:fillRect/>
          </a:stretch>
        </p:blipFill>
        <p:spPr bwMode="auto">
          <a:xfrm>
            <a:off x="323528" y="2348880"/>
            <a:ext cx="3312368" cy="3096344"/>
          </a:xfrm>
          <a:prstGeom prst="rect">
            <a:avLst/>
          </a:prstGeom>
          <a:noFill/>
          <a:ln w="9525">
            <a:noFill/>
            <a:miter lim="800000"/>
            <a:headEnd/>
            <a:tailEnd/>
          </a:ln>
        </p:spPr>
      </p:pic>
      <p:sp>
        <p:nvSpPr>
          <p:cNvPr id="5" name="Inhaltsplatzhalter 4"/>
          <p:cNvSpPr>
            <a:spLocks noGrp="1"/>
          </p:cNvSpPr>
          <p:nvPr>
            <p:ph sz="half" idx="2"/>
          </p:nvPr>
        </p:nvSpPr>
        <p:spPr>
          <a:xfrm>
            <a:off x="3419872" y="1700808"/>
            <a:ext cx="5544616" cy="4752528"/>
          </a:xfrm>
        </p:spPr>
        <p:txBody>
          <a:bodyPr/>
          <a:lstStyle/>
          <a:p>
            <a:r>
              <a:rPr lang="en-US" sz="2400" dirty="0" smtClean="0">
                <a:latin typeface="Calibri" pitchFamily="34" charset="0"/>
              </a:rPr>
              <a:t>Do you know the “</a:t>
            </a:r>
            <a:r>
              <a:rPr lang="en-US" sz="2400" b="1" dirty="0" smtClean="0">
                <a:latin typeface="Calibri" pitchFamily="34" charset="0"/>
              </a:rPr>
              <a:t>Academic Quarter</a:t>
            </a:r>
            <a:r>
              <a:rPr lang="en-US" sz="2400" dirty="0" smtClean="0">
                <a:latin typeface="Calibri" pitchFamily="34" charset="0"/>
              </a:rPr>
              <a:t>”? </a:t>
            </a:r>
          </a:p>
          <a:p>
            <a:pPr>
              <a:buNone/>
            </a:pPr>
            <a:endParaRPr lang="en-US" sz="2400" dirty="0" smtClean="0">
              <a:latin typeface="Calibri" pitchFamily="34" charset="0"/>
            </a:endParaRPr>
          </a:p>
          <a:p>
            <a:pPr>
              <a:buNone/>
            </a:pPr>
            <a:r>
              <a:rPr lang="en-US" sz="2400" dirty="0" smtClean="0">
                <a:latin typeface="Calibri" pitchFamily="34" charset="0"/>
              </a:rPr>
              <a:t>    The classes at universities in Germany normally start fifteen minutes after the hour. So you will have enough time to make your way from one class to another and to get a cup of coffee. </a:t>
            </a:r>
          </a:p>
          <a:p>
            <a:endParaRPr lang="de-DE" sz="2400" dirty="0" smtClean="0">
              <a:latin typeface="Calibri" pitchFamily="34" charset="0"/>
            </a:endParaRPr>
          </a:p>
          <a:p>
            <a:r>
              <a:rPr lang="de-DE" sz="2400" dirty="0" smtClean="0">
                <a:latin typeface="Calibri" pitchFamily="34" charset="0"/>
              </a:rPr>
              <a:t>9 Uhr </a:t>
            </a:r>
            <a:r>
              <a:rPr lang="de-DE" sz="2400" dirty="0" err="1" smtClean="0">
                <a:latin typeface="Calibri" pitchFamily="34" charset="0"/>
              </a:rPr>
              <a:t>c.t</a:t>
            </a:r>
            <a:r>
              <a:rPr lang="de-DE" sz="2400" dirty="0" smtClean="0">
                <a:latin typeface="Calibri" pitchFamily="34" charset="0"/>
              </a:rPr>
              <a:t>. </a:t>
            </a:r>
            <a:r>
              <a:rPr lang="de-DE" sz="2400" dirty="0" smtClean="0">
                <a:latin typeface="Calibri" pitchFamily="34" charset="0"/>
                <a:cs typeface="Calibri"/>
              </a:rPr>
              <a:t>→ 9.15 </a:t>
            </a:r>
            <a:r>
              <a:rPr lang="de-DE" sz="2400" dirty="0" err="1" smtClean="0">
                <a:latin typeface="Calibri" pitchFamily="34" charset="0"/>
              </a:rPr>
              <a:t>o'clock</a:t>
            </a:r>
            <a:endParaRPr lang="de-DE" sz="2400" dirty="0" smtClean="0">
              <a:latin typeface="Calibri" pitchFamily="34" charset="0"/>
              <a:cs typeface="Calibri"/>
            </a:endParaRPr>
          </a:p>
          <a:p>
            <a:r>
              <a:rPr lang="de-DE" sz="2400" dirty="0" smtClean="0">
                <a:latin typeface="Calibri" pitchFamily="34" charset="0"/>
                <a:cs typeface="Calibri"/>
              </a:rPr>
              <a:t>9 Uhr s.t. → 9.00 </a:t>
            </a:r>
            <a:r>
              <a:rPr lang="de-DE" sz="2400" dirty="0" err="1" smtClean="0">
                <a:latin typeface="Calibri" pitchFamily="34" charset="0"/>
              </a:rPr>
              <a:t>o'clock</a:t>
            </a:r>
            <a:endParaRPr lang="de-DE" sz="2400" dirty="0">
              <a:latin typeface="Calibri" pitchFamily="34" charset="0"/>
              <a:cs typeface="Calibri"/>
            </a:endParaRPr>
          </a:p>
        </p:txBody>
      </p:sp>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17</a:t>
            </a:r>
            <a:endParaRPr lang="de-DE"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en-US" sz="3600" b="1" dirty="0" smtClean="0"/>
              <a:t>       </a:t>
            </a:r>
            <a:r>
              <a:rPr lang="en-US" sz="3600" b="1" dirty="0" smtClean="0">
                <a:latin typeface="Calibri" pitchFamily="34" charset="0"/>
              </a:rPr>
              <a:t>Discussion:</a:t>
            </a:r>
            <a:r>
              <a:rPr lang="de-DE" dirty="0" smtClean="0">
                <a:latin typeface="Calibri" pitchFamily="34" charset="0"/>
              </a:rPr>
              <a:t/>
            </a:r>
            <a:br>
              <a:rPr lang="de-DE" dirty="0" smtClean="0">
                <a:latin typeface="Calibri" pitchFamily="34" charset="0"/>
              </a:rPr>
            </a:br>
            <a:r>
              <a:rPr lang="de-DE" dirty="0" smtClean="0">
                <a:latin typeface="Calibri" pitchFamily="34" charset="0"/>
              </a:rPr>
              <a:t>       </a:t>
            </a:r>
            <a:r>
              <a:rPr lang="en-US" sz="2000" dirty="0" smtClean="0">
                <a:latin typeface="Calibri" pitchFamily="34" charset="0"/>
              </a:rPr>
              <a:t>Why do we have in-class discussions at all? </a:t>
            </a:r>
            <a:endParaRPr lang="de-DE" sz="2000" dirty="0" smtClean="0">
              <a:latin typeface="Calibri" pitchFamily="34" charset="0"/>
            </a:endParaRPr>
          </a:p>
        </p:txBody>
      </p:sp>
      <p:pic>
        <p:nvPicPr>
          <p:cNvPr id="21509" name="Picture 5"/>
          <p:cNvPicPr>
            <a:picLocks noChangeAspect="1" noChangeArrowheads="1"/>
          </p:cNvPicPr>
          <p:nvPr/>
        </p:nvPicPr>
        <p:blipFill>
          <a:blip r:embed="rId2" cstate="print"/>
          <a:srcRect/>
          <a:stretch>
            <a:fillRect/>
          </a:stretch>
        </p:blipFill>
        <p:spPr bwMode="auto">
          <a:xfrm>
            <a:off x="285720" y="357166"/>
            <a:ext cx="962025" cy="962025"/>
          </a:xfrm>
          <a:prstGeom prst="rect">
            <a:avLst/>
          </a:prstGeom>
          <a:noFill/>
          <a:ln w="9525">
            <a:noFill/>
            <a:miter lim="800000"/>
            <a:headEnd/>
            <a:tailEnd/>
          </a:ln>
        </p:spPr>
      </p:pic>
      <p:pic>
        <p:nvPicPr>
          <p:cNvPr id="7" name="Picture 3" descr="C:\Users\my\Documents\My Documents\MUMIS\Z-Graphik\seminar fin.PNG"/>
          <p:cNvPicPr>
            <a:picLocks noGrp="1" noChangeAspect="1" noChangeArrowheads="1"/>
          </p:cNvPicPr>
          <p:nvPr>
            <p:ph idx="1"/>
          </p:nvPr>
        </p:nvPicPr>
        <p:blipFill>
          <a:blip r:embed="rId3" cstate="print"/>
          <a:srcRect l="10527" t="15517" r="6579" b="18965"/>
          <a:stretch>
            <a:fillRect/>
          </a:stretch>
        </p:blipFill>
        <p:spPr bwMode="auto">
          <a:xfrm>
            <a:off x="395537" y="1700808"/>
            <a:ext cx="3103310" cy="1828800"/>
          </a:xfrm>
          <a:prstGeom prst="rect">
            <a:avLst/>
          </a:prstGeom>
          <a:noFill/>
        </p:spPr>
      </p:pic>
      <p:pic>
        <p:nvPicPr>
          <p:cNvPr id="2050" name="Picture 2" descr="C:\Users\my\Pictures\1-B-MuMiS\successful discussion trns fin.png"/>
          <p:cNvPicPr>
            <a:picLocks noChangeAspect="1" noChangeArrowheads="1"/>
          </p:cNvPicPr>
          <p:nvPr/>
        </p:nvPicPr>
        <p:blipFill>
          <a:blip r:embed="rId4" cstate="print"/>
          <a:srcRect/>
          <a:stretch>
            <a:fillRect/>
          </a:stretch>
        </p:blipFill>
        <p:spPr bwMode="auto">
          <a:xfrm>
            <a:off x="3275856" y="1556792"/>
            <a:ext cx="5577840" cy="5577840"/>
          </a:xfrm>
          <a:prstGeom prst="rect">
            <a:avLst/>
          </a:prstGeom>
          <a:noFill/>
        </p:spPr>
      </p:pic>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18</a:t>
            </a:r>
            <a:endParaRPr lang="de-DE"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en-GB" sz="2800" dirty="0" smtClean="0">
                <a:latin typeface="Calibri" pitchFamily="34" charset="0"/>
              </a:rPr>
              <a:t>Discussion: </a:t>
            </a:r>
            <a:r>
              <a:rPr lang="en-GB" b="1" dirty="0" smtClean="0">
                <a:latin typeface="Calibri" pitchFamily="34" charset="0"/>
              </a:rPr>
              <a:t/>
            </a:r>
            <a:br>
              <a:rPr lang="en-GB" b="1" dirty="0" smtClean="0">
                <a:latin typeface="Calibri" pitchFamily="34" charset="0"/>
              </a:rPr>
            </a:br>
            <a:r>
              <a:rPr lang="en-GB" sz="3600" b="1" dirty="0" smtClean="0">
                <a:latin typeface="Calibri" pitchFamily="34" charset="0"/>
              </a:rPr>
              <a:t>Benefits for you</a:t>
            </a:r>
          </a:p>
        </p:txBody>
      </p:sp>
      <p:sp>
        <p:nvSpPr>
          <p:cNvPr id="24579" name="Inhaltsplatzhalter 2"/>
          <p:cNvSpPr>
            <a:spLocks noGrp="1"/>
          </p:cNvSpPr>
          <p:nvPr>
            <p:ph idx="1"/>
          </p:nvPr>
        </p:nvSpPr>
        <p:spPr>
          <a:xfrm>
            <a:off x="457200" y="1600200"/>
            <a:ext cx="8362950" cy="4709120"/>
          </a:xfrm>
        </p:spPr>
        <p:txBody>
          <a:bodyPr/>
          <a:lstStyle/>
          <a:p>
            <a:r>
              <a:rPr lang="en-US" sz="2000" dirty="0" smtClean="0">
                <a:latin typeface="Calibri" pitchFamily="34" charset="0"/>
              </a:rPr>
              <a:t>A discussion allows you a deep understanding of a subject or topic area by:</a:t>
            </a:r>
          </a:p>
          <a:p>
            <a:pPr lvl="1"/>
            <a:r>
              <a:rPr lang="en-US" sz="2000" dirty="0" smtClean="0">
                <a:latin typeface="Calibri" pitchFamily="34" charset="0"/>
              </a:rPr>
              <a:t>exploring ideas with others, </a:t>
            </a:r>
          </a:p>
          <a:p>
            <a:pPr lvl="1"/>
            <a:r>
              <a:rPr lang="en-US" sz="2000" dirty="0" smtClean="0">
                <a:latin typeface="Calibri" pitchFamily="34" charset="0"/>
              </a:rPr>
              <a:t>exchanging information,</a:t>
            </a:r>
          </a:p>
          <a:p>
            <a:pPr lvl="1"/>
            <a:r>
              <a:rPr lang="en-US" sz="2000" dirty="0" smtClean="0">
                <a:latin typeface="Calibri" pitchFamily="34" charset="0"/>
              </a:rPr>
              <a:t>expanding and clarifying your knowledge, and</a:t>
            </a:r>
          </a:p>
          <a:p>
            <a:pPr lvl="1"/>
            <a:r>
              <a:rPr lang="en-US" sz="2000" dirty="0" smtClean="0">
                <a:latin typeface="Calibri" pitchFamily="34" charset="0"/>
              </a:rPr>
              <a:t>improving your ability to think critically.</a:t>
            </a:r>
          </a:p>
          <a:p>
            <a:pPr lvl="1">
              <a:buFont typeface="Wingdings" pitchFamily="2" charset="2"/>
              <a:buChar char="Ø"/>
            </a:pPr>
            <a:endParaRPr lang="en-US" sz="2000" dirty="0" smtClean="0">
              <a:latin typeface="Calibri" pitchFamily="34" charset="0"/>
            </a:endParaRPr>
          </a:p>
          <a:p>
            <a:r>
              <a:rPr lang="en-US" sz="2000" dirty="0" smtClean="0">
                <a:latin typeface="Calibri" pitchFamily="34" charset="0"/>
              </a:rPr>
              <a:t>You have the chance to learn from other opinions.</a:t>
            </a:r>
          </a:p>
          <a:p>
            <a:r>
              <a:rPr lang="en-US" sz="2000" dirty="0" smtClean="0">
                <a:latin typeface="Calibri" pitchFamily="34" charset="0"/>
              </a:rPr>
              <a:t>You can improve your language skills.</a:t>
            </a:r>
          </a:p>
          <a:p>
            <a:r>
              <a:rPr lang="en-US" sz="2000" dirty="0" smtClean="0">
                <a:latin typeface="Calibri" pitchFamily="34" charset="0"/>
              </a:rPr>
              <a:t>You can get more confidence in speaking etc.</a:t>
            </a:r>
          </a:p>
          <a:p>
            <a:endParaRPr lang="en-US" sz="2000" dirty="0" smtClean="0">
              <a:latin typeface="Calibri" pitchFamily="34" charset="0"/>
            </a:endParaRPr>
          </a:p>
          <a:p>
            <a:pPr algn="r">
              <a:buNone/>
            </a:pPr>
            <a:r>
              <a:rPr lang="en-US" sz="1600" dirty="0" smtClean="0">
                <a:solidFill>
                  <a:srgbClr val="3333CC"/>
                </a:solidFill>
                <a:latin typeface="Calibri" pitchFamily="34" charset="0"/>
              </a:rPr>
              <a:t>Adopted from</a:t>
            </a:r>
            <a:r>
              <a:rPr lang="de-DE" sz="1600" dirty="0" smtClean="0">
                <a:solidFill>
                  <a:srgbClr val="3333CC"/>
                </a:solidFill>
                <a:latin typeface="Calibri" pitchFamily="34" charset="0"/>
              </a:rPr>
              <a:t>: http://www.lc.unsw.edu.au/onlib/pdf/disc.pdf</a:t>
            </a:r>
            <a:endParaRPr lang="en-US" sz="1600" dirty="0" smtClean="0">
              <a:solidFill>
                <a:srgbClr val="3333CC"/>
              </a:solidFill>
              <a:latin typeface="Calibri" pitchFamily="34" charset="0"/>
            </a:endParaRPr>
          </a:p>
          <a:p>
            <a:pPr>
              <a:buFont typeface="Wingdings" pitchFamily="2" charset="2"/>
              <a:buNone/>
            </a:pPr>
            <a:endParaRPr lang="de-DE" sz="2000" dirty="0" smtClean="0"/>
          </a:p>
          <a:p>
            <a:endParaRPr lang="de-DE" sz="2000"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19</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additive="base">
                                        <p:cTn id="23"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 calcmode="lin" valueType="num">
                                      <p:cBhvr additive="base">
                                        <p:cTn id="29" dur="500" fill="hold"/>
                                        <p:tgtEl>
                                          <p:spTgt spid="24579">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anim calcmode="lin" valueType="num">
                                      <p:cBhvr additive="base">
                                        <p:cTn id="35" dur="500" fill="hold"/>
                                        <p:tgtEl>
                                          <p:spTgt spid="2457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45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4579">
                                            <p:txEl>
                                              <p:pRg st="8" end="8"/>
                                            </p:txEl>
                                          </p:spTgt>
                                        </p:tgtEl>
                                        <p:attrNameLst>
                                          <p:attrName>style.visibility</p:attrName>
                                        </p:attrNameLst>
                                      </p:cBhvr>
                                      <p:to>
                                        <p:strVal val="visible"/>
                                      </p:to>
                                    </p:set>
                                    <p:anim calcmode="lin" valueType="num">
                                      <p:cBhvr additive="base">
                                        <p:cTn id="41" dur="500" fill="hold"/>
                                        <p:tgtEl>
                                          <p:spTgt spid="24579">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45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4579">
                                            <p:txEl>
                                              <p:pRg st="10" end="10"/>
                                            </p:txEl>
                                          </p:spTgt>
                                        </p:tgtEl>
                                        <p:attrNameLst>
                                          <p:attrName>style.visibility</p:attrName>
                                        </p:attrNameLst>
                                      </p:cBhvr>
                                      <p:to>
                                        <p:strVal val="visible"/>
                                      </p:to>
                                    </p:set>
                                    <p:anim calcmode="lin" valueType="num">
                                      <p:cBhvr additive="base">
                                        <p:cTn id="47" dur="500" fill="hold"/>
                                        <p:tgtEl>
                                          <p:spTgt spid="24579">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457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500034" y="1571613"/>
            <a:ext cx="8358246" cy="4714908"/>
          </a:xfrm>
          <a:prstGeom prst="rect">
            <a:avLst/>
          </a:prstGeom>
          <a:noFill/>
          <a:ln w="9525">
            <a:noFill/>
            <a:miter lim="800000"/>
            <a:headEnd/>
            <a:tailEnd/>
          </a:ln>
          <a:effectLst/>
        </p:spPr>
      </p:pic>
      <p:sp>
        <p:nvSpPr>
          <p:cNvPr id="4098" name="Titel 1"/>
          <p:cNvSpPr>
            <a:spLocks noGrp="1"/>
          </p:cNvSpPr>
          <p:nvPr>
            <p:ph type="title"/>
          </p:nvPr>
        </p:nvSpPr>
        <p:spPr/>
        <p:txBody>
          <a:bodyPr/>
          <a:lstStyle/>
          <a:p>
            <a:r>
              <a:rPr lang="en-US" sz="3200" b="1" dirty="0" smtClean="0">
                <a:latin typeface="Calibri" pitchFamily="34" charset="0"/>
              </a:rPr>
              <a:t>Sightseeing </a:t>
            </a:r>
            <a:br>
              <a:rPr lang="en-US" sz="3200" b="1" dirty="0" smtClean="0">
                <a:latin typeface="Calibri" pitchFamily="34" charset="0"/>
              </a:rPr>
            </a:br>
            <a:r>
              <a:rPr lang="en-US" sz="3200" b="1" dirty="0" smtClean="0">
                <a:latin typeface="Calibri" pitchFamily="34" charset="0"/>
              </a:rPr>
              <a:t>in the German academic culture</a:t>
            </a:r>
          </a:p>
        </p:txBody>
      </p:sp>
      <p:sp>
        <p:nvSpPr>
          <p:cNvPr id="4099" name="Inhaltsplatzhalter 2"/>
          <p:cNvSpPr>
            <a:spLocks noGrp="1"/>
          </p:cNvSpPr>
          <p:nvPr>
            <p:ph idx="1"/>
          </p:nvPr>
        </p:nvSpPr>
        <p:spPr/>
        <p:txBody>
          <a:bodyPr/>
          <a:lstStyle/>
          <a:p>
            <a:r>
              <a:rPr lang="en-US" sz="3200" b="1" dirty="0" smtClean="0">
                <a:latin typeface="Calibri" pitchFamily="34" charset="0"/>
              </a:rPr>
              <a:t>Your guide: </a:t>
            </a:r>
          </a:p>
          <a:p>
            <a:r>
              <a:rPr lang="en-US" sz="3200" b="1" dirty="0" smtClean="0">
                <a:latin typeface="Calibri" pitchFamily="34" charset="0"/>
              </a:rPr>
              <a:t>Tour length:   hours</a:t>
            </a:r>
          </a:p>
        </p:txBody>
      </p:sp>
      <p:pic>
        <p:nvPicPr>
          <p:cNvPr id="1027" name="Picture 3" descr="C:\Users\my\Pictures\1-B-MuMiS\bus  trns.PNG"/>
          <p:cNvPicPr>
            <a:picLocks noChangeAspect="1" noChangeArrowheads="1"/>
          </p:cNvPicPr>
          <p:nvPr/>
        </p:nvPicPr>
        <p:blipFill>
          <a:blip r:embed="rId4" cstate="print"/>
          <a:srcRect/>
          <a:stretch>
            <a:fillRect/>
          </a:stretch>
        </p:blipFill>
        <p:spPr bwMode="auto">
          <a:xfrm>
            <a:off x="2483768" y="2286000"/>
            <a:ext cx="4718887" cy="4572000"/>
          </a:xfrm>
          <a:prstGeom prst="rect">
            <a:avLst/>
          </a:prstGeom>
          <a:noFill/>
        </p:spPr>
      </p:pic>
      <p:sp>
        <p:nvSpPr>
          <p:cNvPr id="2" name="Abgerundetes Rechteck 1"/>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4"/>
          <p:cNvSpPr>
            <a:spLocks noGrp="1"/>
          </p:cNvSpPr>
          <p:nvPr>
            <p:ph type="title"/>
          </p:nvPr>
        </p:nvSpPr>
        <p:spPr/>
        <p:txBody>
          <a:bodyPr/>
          <a:lstStyle/>
          <a:p>
            <a:r>
              <a:rPr lang="en-US" sz="2400" dirty="0" smtClean="0">
                <a:latin typeface="Calibri" pitchFamily="34" charset="0"/>
              </a:rPr>
              <a:t>Discussion:</a:t>
            </a:r>
            <a:r>
              <a:rPr lang="en-US" dirty="0" smtClean="0">
                <a:latin typeface="Calibri" pitchFamily="34" charset="0"/>
              </a:rPr>
              <a:t/>
            </a:r>
            <a:br>
              <a:rPr lang="en-US" dirty="0" smtClean="0">
                <a:latin typeface="Calibri" pitchFamily="34" charset="0"/>
              </a:rPr>
            </a:br>
            <a:r>
              <a:rPr lang="en-US" sz="3200" b="1" dirty="0" smtClean="0">
                <a:latin typeface="Calibri" pitchFamily="34" charset="0"/>
              </a:rPr>
              <a:t>Bad vs. good</a:t>
            </a:r>
          </a:p>
        </p:txBody>
      </p:sp>
      <p:sp>
        <p:nvSpPr>
          <p:cNvPr id="39" name="Textplatzhalter 38"/>
          <p:cNvSpPr>
            <a:spLocks noGrp="1"/>
          </p:cNvSpPr>
          <p:nvPr>
            <p:ph type="body" idx="1"/>
          </p:nvPr>
        </p:nvSpPr>
        <p:spPr/>
        <p:txBody>
          <a:bodyPr/>
          <a:lstStyle/>
          <a:p>
            <a:pPr algn="ctr"/>
            <a:r>
              <a:rPr lang="de-DE" dirty="0" smtClean="0">
                <a:latin typeface="Calibri" pitchFamily="34" charset="0"/>
              </a:rPr>
              <a:t>Bad</a:t>
            </a:r>
            <a:endParaRPr lang="de-DE" dirty="0">
              <a:latin typeface="Calibri" pitchFamily="34" charset="0"/>
            </a:endParaRPr>
          </a:p>
        </p:txBody>
      </p:sp>
      <p:pic>
        <p:nvPicPr>
          <p:cNvPr id="46" name="Inhaltsplatzhalter 45" descr="unsuccessful discussion trns fin.png"/>
          <p:cNvPicPr>
            <a:picLocks noGrp="1" noChangeAspect="1"/>
          </p:cNvPicPr>
          <p:nvPr>
            <p:ph sz="half" idx="2"/>
          </p:nvPr>
        </p:nvPicPr>
        <p:blipFill>
          <a:blip r:embed="rId3" cstate="print"/>
          <a:srcRect b="6486"/>
          <a:stretch>
            <a:fillRect/>
          </a:stretch>
        </p:blipFill>
        <p:spPr>
          <a:xfrm>
            <a:off x="467544" y="2132856"/>
            <a:ext cx="4204503" cy="4104456"/>
          </a:xfrm>
        </p:spPr>
      </p:pic>
      <p:sp>
        <p:nvSpPr>
          <p:cNvPr id="42" name="Textplatzhalter 41"/>
          <p:cNvSpPr>
            <a:spLocks noGrp="1"/>
          </p:cNvSpPr>
          <p:nvPr>
            <p:ph type="body" sz="quarter" idx="3"/>
          </p:nvPr>
        </p:nvSpPr>
        <p:spPr>
          <a:xfrm>
            <a:off x="4645025" y="1535113"/>
            <a:ext cx="4041775" cy="597743"/>
          </a:xfrm>
        </p:spPr>
        <p:txBody>
          <a:bodyPr/>
          <a:lstStyle/>
          <a:p>
            <a:pPr algn="ctr"/>
            <a:r>
              <a:rPr lang="de-DE" dirty="0" err="1" smtClean="0">
                <a:latin typeface="Calibri" pitchFamily="34" charset="0"/>
              </a:rPr>
              <a:t>Good</a:t>
            </a:r>
            <a:endParaRPr lang="de-DE" dirty="0">
              <a:latin typeface="Calibri" pitchFamily="34" charset="0"/>
            </a:endParaRPr>
          </a:p>
        </p:txBody>
      </p:sp>
      <p:pic>
        <p:nvPicPr>
          <p:cNvPr id="47" name="Inhaltsplatzhalter 46" descr="successful discussion trns fin.png"/>
          <p:cNvPicPr>
            <a:picLocks noGrp="1" noChangeAspect="1"/>
          </p:cNvPicPr>
          <p:nvPr>
            <p:ph sz="quarter" idx="4"/>
          </p:nvPr>
        </p:nvPicPr>
        <p:blipFill>
          <a:blip r:embed="rId4" cstate="print"/>
          <a:srcRect t="4922" b="6486"/>
          <a:stretch>
            <a:fillRect/>
          </a:stretch>
        </p:blipFill>
        <p:spPr>
          <a:xfrm>
            <a:off x="4499992" y="2204864"/>
            <a:ext cx="4389120" cy="3888432"/>
          </a:xfrm>
        </p:spPr>
      </p:pic>
      <p:sp>
        <p:nvSpPr>
          <p:cNvPr id="8" name="Textfeld 7"/>
          <p:cNvSpPr txBox="1"/>
          <p:nvPr/>
        </p:nvSpPr>
        <p:spPr>
          <a:xfrm>
            <a:off x="1115616" y="6237312"/>
            <a:ext cx="7704856" cy="369332"/>
          </a:xfrm>
          <a:prstGeom prst="rect">
            <a:avLst/>
          </a:prstGeom>
          <a:noFill/>
        </p:spPr>
        <p:txBody>
          <a:bodyPr wrap="square" rtlCol="0">
            <a:spAutoFit/>
          </a:bodyPr>
          <a:lstStyle/>
          <a:p>
            <a:r>
              <a:rPr lang="de-DE" dirty="0" smtClean="0"/>
              <a:t> </a:t>
            </a:r>
            <a:endParaRPr lang="de-DE" dirty="0"/>
          </a:p>
        </p:txBody>
      </p:sp>
      <p:sp>
        <p:nvSpPr>
          <p:cNvPr id="9" name="Rechteck 8"/>
          <p:cNvSpPr/>
          <p:nvPr/>
        </p:nvSpPr>
        <p:spPr>
          <a:xfrm>
            <a:off x="323528" y="6273225"/>
            <a:ext cx="8640960" cy="523220"/>
          </a:xfrm>
          <a:prstGeom prst="rect">
            <a:avLst/>
          </a:prstGeom>
        </p:spPr>
        <p:txBody>
          <a:bodyPr wrap="square">
            <a:spAutoFit/>
          </a:bodyPr>
          <a:lstStyle/>
          <a:p>
            <a:pPr algn="r"/>
            <a:r>
              <a:rPr lang="de-DE" sz="1400" dirty="0" err="1" smtClean="0">
                <a:solidFill>
                  <a:srgbClr val="3333CC"/>
                </a:solidFill>
              </a:rPr>
              <a:t>Based</a:t>
            </a:r>
            <a:r>
              <a:rPr lang="de-DE" sz="1400" dirty="0" smtClean="0">
                <a:solidFill>
                  <a:srgbClr val="3333CC"/>
                </a:solidFill>
              </a:rPr>
              <a:t> on: Arbeitsgruppe Hochschuldidaktische Weiterbildung an der Albert-Ludwigs-Universität 1998, Heft 4</a:t>
            </a:r>
            <a:endParaRPr lang="de-DE" sz="1400" dirty="0">
              <a:solidFill>
                <a:srgbClr val="3333CC"/>
              </a:solidFill>
            </a:endParaRPr>
          </a:p>
        </p:txBody>
      </p:sp>
      <p:sp>
        <p:nvSpPr>
          <p:cNvPr id="10" name="Abgerundetes Rechteck 9"/>
          <p:cNvSpPr/>
          <p:nvPr/>
        </p:nvSpPr>
        <p:spPr>
          <a:xfrm>
            <a:off x="8278608" y="5877272"/>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20</a:t>
            </a:r>
            <a:endParaRPr lang="de-DE"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sz="2400" b="1" dirty="0" smtClean="0">
                <a:latin typeface="Calibri" pitchFamily="34" charset="0"/>
              </a:rPr>
              <a:t>Discussion:</a:t>
            </a:r>
            <a:r>
              <a:rPr lang="en-GB" sz="5400" b="1" dirty="0" smtClean="0">
                <a:latin typeface="Calibri" pitchFamily="34" charset="0"/>
              </a:rPr>
              <a:t/>
            </a:r>
            <a:br>
              <a:rPr lang="en-GB" sz="5400" b="1" dirty="0" smtClean="0">
                <a:latin typeface="Calibri" pitchFamily="34" charset="0"/>
              </a:rPr>
            </a:br>
            <a:r>
              <a:rPr lang="en-GB" sz="2800" b="1" dirty="0" smtClean="0">
                <a:latin typeface="Calibri" pitchFamily="34" charset="0"/>
              </a:rPr>
              <a:t>How to participate in a discussion</a:t>
            </a:r>
            <a:r>
              <a:rPr lang="de-DE" sz="2800" b="1" dirty="0" smtClean="0">
                <a:latin typeface="Calibri" pitchFamily="34" charset="0"/>
              </a:rPr>
              <a:t>?</a:t>
            </a:r>
            <a:endParaRPr lang="de-DE" sz="2800" b="1" dirty="0">
              <a:latin typeface="Calibri" pitchFamily="34" charset="0"/>
            </a:endParaRPr>
          </a:p>
        </p:txBody>
      </p:sp>
      <p:sp>
        <p:nvSpPr>
          <p:cNvPr id="5" name="Inhaltsplatzhalter 4"/>
          <p:cNvSpPr>
            <a:spLocks noGrp="1"/>
          </p:cNvSpPr>
          <p:nvPr>
            <p:ph sz="half" idx="1"/>
          </p:nvPr>
        </p:nvSpPr>
        <p:spPr>
          <a:xfrm>
            <a:off x="457200" y="2060848"/>
            <a:ext cx="4474840" cy="4070077"/>
          </a:xfrm>
        </p:spPr>
        <p:txBody>
          <a:bodyPr/>
          <a:lstStyle/>
          <a:p>
            <a:pPr lvl="0">
              <a:buNone/>
            </a:pPr>
            <a:r>
              <a:rPr lang="en-US" sz="1800" dirty="0" smtClean="0">
                <a:latin typeface="Calibri" pitchFamily="34" charset="0"/>
              </a:rPr>
              <a:t>You can:</a:t>
            </a:r>
          </a:p>
          <a:p>
            <a:pPr lvl="0"/>
            <a:r>
              <a:rPr lang="en-US" sz="1800" dirty="0" smtClean="0">
                <a:latin typeface="Calibri" pitchFamily="34" charset="0"/>
              </a:rPr>
              <a:t>answer questions from the teacher and other students.</a:t>
            </a:r>
          </a:p>
          <a:p>
            <a:pPr lvl="0"/>
            <a:r>
              <a:rPr lang="en-US" sz="1800" dirty="0" smtClean="0">
                <a:latin typeface="Calibri" pitchFamily="34" charset="0"/>
              </a:rPr>
              <a:t>ask questions about what you didn‘t understand.</a:t>
            </a:r>
          </a:p>
          <a:p>
            <a:pPr lvl="0"/>
            <a:r>
              <a:rPr lang="en-US" sz="1800" dirty="0" smtClean="0">
                <a:latin typeface="Calibri" pitchFamily="34" charset="0"/>
              </a:rPr>
              <a:t>give your own opinion:</a:t>
            </a:r>
          </a:p>
          <a:p>
            <a:pPr lvl="1"/>
            <a:r>
              <a:rPr lang="en-US" sz="1800" dirty="0" smtClean="0">
                <a:latin typeface="Calibri" pitchFamily="34" charset="0"/>
              </a:rPr>
              <a:t>about what the teacher says and/or what other students say.</a:t>
            </a:r>
          </a:p>
          <a:p>
            <a:pPr lvl="1"/>
            <a:r>
              <a:rPr lang="en-US" sz="1800" dirty="0" smtClean="0">
                <a:latin typeface="Calibri" pitchFamily="34" charset="0"/>
              </a:rPr>
              <a:t>about texts you have read for the seminar.</a:t>
            </a:r>
          </a:p>
        </p:txBody>
      </p:sp>
      <p:pic>
        <p:nvPicPr>
          <p:cNvPr id="7" name="Inhaltsplatzhalter 46" descr="successful discussion trns fin.png"/>
          <p:cNvPicPr>
            <a:picLocks noGrp="1" noChangeAspect="1"/>
          </p:cNvPicPr>
          <p:nvPr>
            <p:ph sz="half" idx="2"/>
          </p:nvPr>
        </p:nvPicPr>
        <p:blipFill>
          <a:blip r:embed="rId3" cstate="print"/>
          <a:stretch>
            <a:fillRect/>
          </a:stretch>
        </p:blipFill>
        <p:spPr>
          <a:xfrm>
            <a:off x="4932040" y="1484784"/>
            <a:ext cx="3887787" cy="3887787"/>
          </a:xfrm>
        </p:spPr>
      </p:pic>
      <p:sp>
        <p:nvSpPr>
          <p:cNvPr id="6" name="Textfeld 5"/>
          <p:cNvSpPr txBox="1"/>
          <p:nvPr/>
        </p:nvSpPr>
        <p:spPr>
          <a:xfrm>
            <a:off x="408790" y="5733256"/>
            <a:ext cx="8568952" cy="523220"/>
          </a:xfrm>
          <a:prstGeom prst="rect">
            <a:avLst/>
          </a:prstGeom>
          <a:noFill/>
        </p:spPr>
        <p:txBody>
          <a:bodyPr wrap="square" rtlCol="0">
            <a:spAutoFit/>
          </a:bodyPr>
          <a:lstStyle/>
          <a:p>
            <a:pPr lvl="0" algn="r"/>
            <a:r>
              <a:rPr lang="en-US" sz="1400" dirty="0" smtClean="0">
                <a:solidFill>
                  <a:srgbClr val="3333CC"/>
                </a:solidFill>
              </a:rPr>
              <a:t>Adopted from</a:t>
            </a:r>
            <a:r>
              <a:rPr lang="de-DE" sz="1400" dirty="0" smtClean="0">
                <a:solidFill>
                  <a:srgbClr val="3333CC"/>
                </a:solidFill>
              </a:rPr>
              <a:t>: </a:t>
            </a:r>
            <a:r>
              <a:rPr lang="de-DE" sz="1400" dirty="0" smtClean="0">
                <a:solidFill>
                  <a:srgbClr val="3333CC"/>
                </a:solidFill>
                <a:latin typeface="Arial" charset="0"/>
              </a:rPr>
              <a:t>http</a:t>
            </a:r>
            <a:r>
              <a:rPr lang="de-DE" sz="1400" dirty="0">
                <a:solidFill>
                  <a:srgbClr val="3333CC"/>
                </a:solidFill>
                <a:latin typeface="Arial" charset="0"/>
              </a:rPr>
              <a:t>://www.monash.edu.au/lls/llonline/download-tab.php?tutorial=speaking</a:t>
            </a:r>
            <a:endParaRPr lang="en-US" sz="2000" dirty="0">
              <a:solidFill>
                <a:srgbClr val="3333CC"/>
              </a:solidFill>
              <a:latin typeface="Calibri" pitchFamily="34" charset="0"/>
            </a:endParaRPr>
          </a:p>
          <a:p>
            <a:pPr algn="r"/>
            <a:endParaRPr lang="de-DE" sz="1400" dirty="0">
              <a:solidFill>
                <a:srgbClr val="3333CC"/>
              </a:solidFill>
            </a:endParaRPr>
          </a:p>
        </p:txBody>
      </p:sp>
      <p:sp>
        <p:nvSpPr>
          <p:cNvPr id="8" name="Abgerundetes Rechteck 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21</a:t>
            </a:r>
            <a:endParaRPr lang="de-DE" b="1" dirty="0"/>
          </a:p>
        </p:txBody>
      </p:sp>
    </p:spTree>
    <p:extLst>
      <p:ext uri="{BB962C8B-B14F-4D97-AF65-F5344CB8AC3E}">
        <p14:creationId xmlns:p14="http://schemas.microsoft.com/office/powerpoint/2010/main" val="3389131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en-US" sz="2400" dirty="0" smtClean="0">
                <a:latin typeface="Calibri" pitchFamily="34" charset="0"/>
              </a:rPr>
              <a:t>Seminar:</a:t>
            </a:r>
            <a:br>
              <a:rPr lang="en-US" sz="2400" dirty="0" smtClean="0">
                <a:latin typeface="Calibri" pitchFamily="34" charset="0"/>
              </a:rPr>
            </a:br>
            <a:r>
              <a:rPr lang="en-US" sz="3600" b="1" dirty="0" smtClean="0">
                <a:latin typeface="Calibri" pitchFamily="34" charset="0"/>
              </a:rPr>
              <a:t>Silence</a:t>
            </a:r>
          </a:p>
        </p:txBody>
      </p:sp>
      <p:sp>
        <p:nvSpPr>
          <p:cNvPr id="27651" name="Inhaltsplatzhalter 2"/>
          <p:cNvSpPr>
            <a:spLocks noGrp="1"/>
          </p:cNvSpPr>
          <p:nvPr>
            <p:ph idx="1"/>
          </p:nvPr>
        </p:nvSpPr>
        <p:spPr>
          <a:xfrm>
            <a:off x="457200" y="1928813"/>
            <a:ext cx="8362950" cy="4202112"/>
          </a:xfrm>
        </p:spPr>
        <p:txBody>
          <a:bodyPr/>
          <a:lstStyle/>
          <a:p>
            <a:r>
              <a:rPr lang="en-US" sz="2800" dirty="0" smtClean="0">
                <a:latin typeface="Calibri" pitchFamily="34" charset="0"/>
              </a:rPr>
              <a:t>When the students keep constantly silent, the lecturer may take this as:</a:t>
            </a:r>
          </a:p>
          <a:p>
            <a:endParaRPr lang="en-US" sz="2800" dirty="0" smtClean="0">
              <a:latin typeface="Calibri" pitchFamily="34" charset="0"/>
            </a:endParaRPr>
          </a:p>
          <a:p>
            <a:pPr lvl="1"/>
            <a:r>
              <a:rPr lang="en-US" sz="2800" dirty="0">
                <a:latin typeface="Calibri" pitchFamily="34" charset="0"/>
              </a:rPr>
              <a:t>A</a:t>
            </a:r>
            <a:r>
              <a:rPr lang="en-US" sz="2800" dirty="0" smtClean="0">
                <a:latin typeface="Calibri" pitchFamily="34" charset="0"/>
              </a:rPr>
              <a:t> lack of knowledge</a:t>
            </a:r>
          </a:p>
          <a:p>
            <a:pPr lvl="1"/>
            <a:r>
              <a:rPr lang="en-US" sz="2800" dirty="0">
                <a:latin typeface="Calibri" pitchFamily="34" charset="0"/>
              </a:rPr>
              <a:t>A</a:t>
            </a:r>
            <a:r>
              <a:rPr lang="en-US" sz="2800" dirty="0" smtClean="0">
                <a:latin typeface="Calibri" pitchFamily="34" charset="0"/>
              </a:rPr>
              <a:t> lack of motivation</a:t>
            </a:r>
          </a:p>
          <a:p>
            <a:pPr lvl="1"/>
            <a:r>
              <a:rPr lang="en-US" sz="2800" dirty="0">
                <a:latin typeface="Calibri" pitchFamily="34" charset="0"/>
              </a:rPr>
              <a:t>D</a:t>
            </a:r>
            <a:r>
              <a:rPr lang="en-US" sz="2800" dirty="0" smtClean="0">
                <a:latin typeface="Calibri" pitchFamily="34" charset="0"/>
              </a:rPr>
              <a:t>eficits in the foreign language</a:t>
            </a:r>
          </a:p>
          <a:p>
            <a:pPr lvl="1">
              <a:buFont typeface="Wingdings" pitchFamily="2" charset="2"/>
              <a:buNone/>
            </a:pPr>
            <a:endParaRPr lang="de-DE" sz="1600" dirty="0" smtClean="0"/>
          </a:p>
        </p:txBody>
      </p:sp>
      <p:pic>
        <p:nvPicPr>
          <p:cNvPr id="6" name="Grafik 5" descr="yellow card tns fin.PNG"/>
          <p:cNvPicPr>
            <a:picLocks noChangeAspect="1"/>
          </p:cNvPicPr>
          <p:nvPr/>
        </p:nvPicPr>
        <p:blipFill>
          <a:blip r:embed="rId3" cstate="print"/>
          <a:stretch>
            <a:fillRect/>
          </a:stretch>
        </p:blipFill>
        <p:spPr>
          <a:xfrm>
            <a:off x="5868144" y="2492896"/>
            <a:ext cx="2811780" cy="3749040"/>
          </a:xfrm>
          <a:prstGeom prst="rect">
            <a:avLst/>
          </a:prstGeom>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22</a:t>
            </a:r>
            <a:endParaRPr lang="de-DE"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en-US" sz="2800" dirty="0" smtClean="0">
                <a:latin typeface="Calibri" pitchFamily="34" charset="0"/>
              </a:rPr>
              <a:t>Discussion:</a:t>
            </a:r>
            <a:br>
              <a:rPr lang="en-US" sz="2800" dirty="0" smtClean="0">
                <a:latin typeface="Calibri" pitchFamily="34" charset="0"/>
              </a:rPr>
            </a:br>
            <a:r>
              <a:rPr lang="en-US" sz="3200" b="1" dirty="0" smtClean="0">
                <a:latin typeface="Calibri" pitchFamily="34" charset="0"/>
              </a:rPr>
              <a:t>What else you can do…</a:t>
            </a:r>
          </a:p>
        </p:txBody>
      </p:sp>
      <p:sp>
        <p:nvSpPr>
          <p:cNvPr id="34819" name="Inhaltsplatzhalter 2"/>
          <p:cNvSpPr>
            <a:spLocks noGrp="1"/>
          </p:cNvSpPr>
          <p:nvPr>
            <p:ph idx="1"/>
          </p:nvPr>
        </p:nvSpPr>
        <p:spPr>
          <a:xfrm>
            <a:off x="457200" y="2132856"/>
            <a:ext cx="8362950" cy="4320480"/>
          </a:xfrm>
        </p:spPr>
        <p:txBody>
          <a:bodyPr/>
          <a:lstStyle/>
          <a:p>
            <a:pPr>
              <a:buNone/>
            </a:pPr>
            <a:r>
              <a:rPr lang="en-US" sz="2000" b="1" dirty="0" smtClean="0">
                <a:latin typeface="Calibri" pitchFamily="34" charset="0"/>
              </a:rPr>
              <a:t>Useful links:</a:t>
            </a:r>
          </a:p>
          <a:p>
            <a:r>
              <a:rPr lang="de-DE" sz="2000" dirty="0" err="1" smtClean="0">
                <a:latin typeface="Calibri" pitchFamily="34" charset="0"/>
              </a:rPr>
              <a:t>UniComm</a:t>
            </a:r>
            <a:r>
              <a:rPr lang="de-DE" sz="2000" dirty="0" smtClean="0">
                <a:latin typeface="Calibri" pitchFamily="34" charset="0"/>
              </a:rPr>
              <a:t>  </a:t>
            </a:r>
            <a:r>
              <a:rPr lang="de-DE" sz="2000" dirty="0" smtClean="0">
                <a:latin typeface="Calibri" pitchFamily="34" charset="0"/>
                <a:hlinkClick r:id="rId3"/>
              </a:rPr>
              <a:t>http://www.mumis-unicomm.de/</a:t>
            </a:r>
            <a:endParaRPr lang="de-DE" sz="2000" dirty="0" smtClean="0">
              <a:latin typeface="Calibri" pitchFamily="34" charset="0"/>
            </a:endParaRPr>
          </a:p>
          <a:p>
            <a:r>
              <a:rPr lang="de-DE" sz="2000" dirty="0" err="1" smtClean="0">
                <a:latin typeface="Calibri" pitchFamily="34" charset="0"/>
              </a:rPr>
              <a:t>Monash</a:t>
            </a:r>
            <a:r>
              <a:rPr lang="de-DE" sz="2000" dirty="0" smtClean="0">
                <a:latin typeface="Calibri" pitchFamily="34" charset="0"/>
              </a:rPr>
              <a:t> University: Language </a:t>
            </a:r>
            <a:r>
              <a:rPr lang="de-DE" sz="2000" dirty="0" err="1" smtClean="0">
                <a:latin typeface="Calibri" pitchFamily="34" charset="0"/>
              </a:rPr>
              <a:t>and</a:t>
            </a:r>
            <a:r>
              <a:rPr lang="de-DE" sz="2000" dirty="0" smtClean="0">
                <a:latin typeface="Calibri" pitchFamily="34" charset="0"/>
              </a:rPr>
              <a:t> Learning Online: </a:t>
            </a:r>
            <a:r>
              <a:rPr lang="de-DE" sz="2000" dirty="0" smtClean="0">
                <a:latin typeface="Calibri" pitchFamily="34" charset="0"/>
                <a:hlinkClick r:id="rId4"/>
              </a:rPr>
              <a:t>http://www.monash.edu.au/lls/llonline/</a:t>
            </a:r>
            <a:endParaRPr lang="de-DE" sz="2000" dirty="0" smtClean="0">
              <a:latin typeface="Calibri" pitchFamily="34" charset="0"/>
            </a:endParaRPr>
          </a:p>
          <a:p>
            <a:r>
              <a:rPr lang="de-DE" sz="2000" dirty="0" smtClean="0">
                <a:latin typeface="Calibri" pitchFamily="34" charset="0"/>
              </a:rPr>
              <a:t>The University </a:t>
            </a:r>
            <a:r>
              <a:rPr lang="de-DE" sz="2000" dirty="0" err="1" smtClean="0">
                <a:latin typeface="Calibri" pitchFamily="34" charset="0"/>
              </a:rPr>
              <a:t>of</a:t>
            </a:r>
            <a:r>
              <a:rPr lang="de-DE" sz="2000" dirty="0" smtClean="0">
                <a:latin typeface="Calibri" pitchFamily="34" charset="0"/>
              </a:rPr>
              <a:t> New South Wales: The Learning </a:t>
            </a:r>
            <a:r>
              <a:rPr lang="de-DE" sz="2000" dirty="0" err="1" smtClean="0">
                <a:latin typeface="Calibri" pitchFamily="34" charset="0"/>
              </a:rPr>
              <a:t>Centre</a:t>
            </a:r>
            <a:r>
              <a:rPr lang="de-DE" sz="2000" dirty="0" smtClean="0">
                <a:latin typeface="Calibri" pitchFamily="34" charset="0"/>
              </a:rPr>
              <a:t>: </a:t>
            </a:r>
            <a:r>
              <a:rPr lang="de-DE" sz="2000" dirty="0" smtClean="0">
                <a:latin typeface="Calibri" pitchFamily="34" charset="0"/>
                <a:hlinkClick r:id="rId5"/>
              </a:rPr>
              <a:t>http://www.lc.unsw.edu.au/onlib/disc.html</a:t>
            </a:r>
            <a:endParaRPr lang="de-DE" sz="2000" dirty="0" smtClean="0">
              <a:latin typeface="Calibri" pitchFamily="34" charset="0"/>
            </a:endParaRPr>
          </a:p>
          <a:p>
            <a:r>
              <a:rPr lang="de-DE" sz="2000" dirty="0" smtClean="0">
                <a:latin typeface="Calibri" pitchFamily="34" charset="0"/>
              </a:rPr>
              <a:t>The </a:t>
            </a:r>
            <a:r>
              <a:rPr lang="de-DE" sz="2000" dirty="0" err="1" smtClean="0">
                <a:latin typeface="Calibri" pitchFamily="34" charset="0"/>
              </a:rPr>
              <a:t>Burnel</a:t>
            </a:r>
            <a:r>
              <a:rPr lang="de-DE" sz="2000" dirty="0" smtClean="0">
                <a:latin typeface="Calibri" pitchFamily="34" charset="0"/>
              </a:rPr>
              <a:t> University West London: </a:t>
            </a:r>
            <a:r>
              <a:rPr lang="de-DE" sz="2000" dirty="0" smtClean="0">
                <a:latin typeface="Calibri" pitchFamily="34" charset="0"/>
                <a:hlinkClick r:id="rId6"/>
              </a:rPr>
              <a:t>http://www.brunel.ac.uk/learnhigher/participating-in-seminars/contributing-to-seminars.shtml</a:t>
            </a:r>
            <a:endParaRPr lang="de-DE" sz="2000" dirty="0" smtClean="0">
              <a:latin typeface="Calibri" pitchFamily="34" charset="0"/>
            </a:endParaRPr>
          </a:p>
          <a:p>
            <a:r>
              <a:rPr lang="de-DE" sz="2000" dirty="0" smtClean="0">
                <a:latin typeface="Calibri" pitchFamily="34" charset="0"/>
              </a:rPr>
              <a:t>The University </a:t>
            </a:r>
            <a:r>
              <a:rPr lang="de-DE" sz="2000" dirty="0" err="1" smtClean="0">
                <a:latin typeface="Calibri" pitchFamily="34" charset="0"/>
              </a:rPr>
              <a:t>of</a:t>
            </a:r>
            <a:r>
              <a:rPr lang="de-DE" sz="2000" dirty="0" smtClean="0">
                <a:latin typeface="Calibri" pitchFamily="34" charset="0"/>
              </a:rPr>
              <a:t> Manchester: </a:t>
            </a:r>
            <a:r>
              <a:rPr lang="de-DE" sz="2000" dirty="0" smtClean="0">
                <a:latin typeface="Calibri" pitchFamily="34" charset="0"/>
                <a:hlinkClick r:id="rId7"/>
              </a:rPr>
              <a:t>http://www.humanities.manchester.ac.uk/studyskills/develop_learner/lectures_tutorials/tutorials_seminars.html</a:t>
            </a:r>
            <a:endParaRPr lang="de-DE" sz="2000" dirty="0" smtClean="0">
              <a:latin typeface="Calibri" pitchFamily="34" charset="0"/>
            </a:endParaRPr>
          </a:p>
          <a:p>
            <a:pPr>
              <a:buFont typeface="Wingdings" pitchFamily="2" charset="2"/>
              <a:buNone/>
            </a:pPr>
            <a:endParaRPr lang="de-DE"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23</a:t>
            </a:r>
            <a:endParaRPr lang="de-DE"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sz="3600" b="1" dirty="0" smtClean="0">
                <a:latin typeface="Calibri" pitchFamily="34" charset="0"/>
              </a:rPr>
              <a:t>         Group </a:t>
            </a:r>
            <a:r>
              <a:rPr lang="de-DE" sz="3600" b="1" dirty="0" err="1">
                <a:latin typeface="Calibri" pitchFamily="34" charset="0"/>
              </a:rPr>
              <a:t>w</a:t>
            </a:r>
            <a:r>
              <a:rPr lang="de-DE" sz="3600" b="1" dirty="0" err="1" smtClean="0">
                <a:latin typeface="Calibri" pitchFamily="34" charset="0"/>
              </a:rPr>
              <a:t>ork</a:t>
            </a:r>
            <a:endParaRPr lang="de-DE" sz="3600" b="1" dirty="0" smtClean="0">
              <a:latin typeface="Calibri" pitchFamily="34" charset="0"/>
            </a:endParaRPr>
          </a:p>
        </p:txBody>
      </p:sp>
      <p:pic>
        <p:nvPicPr>
          <p:cNvPr id="35845" name="Picture 5"/>
          <p:cNvPicPr>
            <a:picLocks noChangeAspect="1" noChangeArrowheads="1"/>
          </p:cNvPicPr>
          <p:nvPr/>
        </p:nvPicPr>
        <p:blipFill>
          <a:blip r:embed="rId3" cstate="print"/>
          <a:srcRect/>
          <a:stretch>
            <a:fillRect/>
          </a:stretch>
        </p:blipFill>
        <p:spPr bwMode="auto">
          <a:xfrm>
            <a:off x="500034" y="357166"/>
            <a:ext cx="962025" cy="962025"/>
          </a:xfrm>
          <a:prstGeom prst="rect">
            <a:avLst/>
          </a:prstGeom>
          <a:noFill/>
          <a:ln w="9525">
            <a:noFill/>
            <a:miter lim="800000"/>
            <a:headEnd/>
            <a:tailEnd/>
          </a:ln>
        </p:spPr>
      </p:pic>
      <p:pic>
        <p:nvPicPr>
          <p:cNvPr id="1026" name="Picture 2" descr="C:\Users\my\Pictures\1-A-MuMiS\Foto Groupwork\Groupwork.jpg"/>
          <p:cNvPicPr>
            <a:picLocks noChangeAspect="1" noChangeArrowheads="1"/>
          </p:cNvPicPr>
          <p:nvPr/>
        </p:nvPicPr>
        <p:blipFill>
          <a:blip r:embed="rId4" cstate="print"/>
          <a:srcRect/>
          <a:stretch>
            <a:fillRect/>
          </a:stretch>
        </p:blipFill>
        <p:spPr bwMode="auto">
          <a:xfrm>
            <a:off x="1259632" y="1628800"/>
            <a:ext cx="4114800" cy="2743200"/>
          </a:xfrm>
          <a:prstGeom prst="rect">
            <a:avLst/>
          </a:prstGeom>
          <a:noFill/>
        </p:spPr>
      </p:pic>
      <p:pic>
        <p:nvPicPr>
          <p:cNvPr id="1027" name="Picture 3" descr="C:\Users\my\Pictures\1-A-MuMiS\Fotos Presentation\Presentation2.jpg"/>
          <p:cNvPicPr>
            <a:picLocks noChangeAspect="1" noChangeArrowheads="1"/>
          </p:cNvPicPr>
          <p:nvPr/>
        </p:nvPicPr>
        <p:blipFill>
          <a:blip r:embed="rId5" cstate="print"/>
          <a:srcRect/>
          <a:stretch>
            <a:fillRect/>
          </a:stretch>
        </p:blipFill>
        <p:spPr bwMode="auto">
          <a:xfrm>
            <a:off x="3923928" y="3573016"/>
            <a:ext cx="4228427" cy="3108960"/>
          </a:xfrm>
          <a:prstGeom prst="rect">
            <a:avLst/>
          </a:prstGeom>
          <a:noFill/>
        </p:spPr>
      </p:pic>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24</a:t>
            </a:r>
            <a:endParaRPr lang="de-DE"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4"/>
          <p:cNvSpPr>
            <a:spLocks noGrp="1"/>
          </p:cNvSpPr>
          <p:nvPr>
            <p:ph type="title"/>
          </p:nvPr>
        </p:nvSpPr>
        <p:spPr/>
        <p:txBody>
          <a:bodyPr/>
          <a:lstStyle/>
          <a:p>
            <a:r>
              <a:rPr lang="en-US" sz="2800" dirty="0" smtClean="0">
                <a:latin typeface="Calibri" pitchFamily="34" charset="0"/>
              </a:rPr>
              <a:t>Group work:</a:t>
            </a:r>
            <a:br>
              <a:rPr lang="en-US" sz="2800" dirty="0" smtClean="0">
                <a:latin typeface="Calibri" pitchFamily="34" charset="0"/>
              </a:rPr>
            </a:br>
            <a:r>
              <a:rPr lang="en-US" sz="3200" b="1" dirty="0" smtClean="0">
                <a:latin typeface="Calibri" pitchFamily="34" charset="0"/>
              </a:rPr>
              <a:t>Why work in groups?</a:t>
            </a:r>
            <a:endParaRPr lang="de-DE" sz="3200" b="1" dirty="0" smtClean="0">
              <a:latin typeface="Calibri" pitchFamily="34" charset="0"/>
            </a:endParaRPr>
          </a:p>
        </p:txBody>
      </p:sp>
      <p:sp>
        <p:nvSpPr>
          <p:cNvPr id="38915" name="Inhaltsplatzhalter 5"/>
          <p:cNvSpPr>
            <a:spLocks noGrp="1"/>
          </p:cNvSpPr>
          <p:nvPr>
            <p:ph idx="1"/>
          </p:nvPr>
        </p:nvSpPr>
        <p:spPr>
          <a:xfrm>
            <a:off x="539552" y="1556792"/>
            <a:ext cx="8362950" cy="4248472"/>
          </a:xfrm>
        </p:spPr>
        <p:txBody>
          <a:bodyPr/>
          <a:lstStyle/>
          <a:p>
            <a:r>
              <a:rPr lang="en-US" sz="2000" dirty="0" smtClean="0">
                <a:latin typeface="Calibri" pitchFamily="34" charset="0"/>
              </a:rPr>
              <a:t>Group work has many advantages:</a:t>
            </a:r>
          </a:p>
          <a:p>
            <a:pPr lvl="1"/>
            <a:r>
              <a:rPr lang="en-US" sz="2000" dirty="0" smtClean="0">
                <a:latin typeface="Calibri" pitchFamily="34" charset="0"/>
              </a:rPr>
              <a:t>You learn more actively.</a:t>
            </a:r>
          </a:p>
          <a:p>
            <a:pPr lvl="1"/>
            <a:r>
              <a:rPr lang="en-US" sz="2000" dirty="0" smtClean="0">
                <a:latin typeface="Calibri" pitchFamily="34" charset="0"/>
              </a:rPr>
              <a:t>Work can be divided.</a:t>
            </a:r>
          </a:p>
          <a:p>
            <a:pPr lvl="1"/>
            <a:r>
              <a:rPr lang="en-US" sz="2000" dirty="0" smtClean="0">
                <a:latin typeface="Calibri" pitchFamily="34" charset="0"/>
              </a:rPr>
              <a:t>More ideas can be collected.</a:t>
            </a:r>
          </a:p>
          <a:p>
            <a:pPr lvl="1"/>
            <a:r>
              <a:rPr lang="en-US" sz="2000" dirty="0" smtClean="0">
                <a:latin typeface="Calibri" pitchFamily="34" charset="0"/>
              </a:rPr>
              <a:t>The gained knowledge can be mutually extended, controlled, and corrected.</a:t>
            </a:r>
          </a:p>
          <a:p>
            <a:pPr lvl="1"/>
            <a:r>
              <a:rPr lang="en-US" sz="2000" dirty="0" smtClean="0">
                <a:latin typeface="Calibri" pitchFamily="34" charset="0"/>
              </a:rPr>
              <a:t>Group work provides a supportive environment for challenging work.</a:t>
            </a:r>
          </a:p>
          <a:p>
            <a:pPr lvl="1"/>
            <a:r>
              <a:rPr lang="en-US" sz="2000" dirty="0" smtClean="0">
                <a:latin typeface="Calibri" pitchFamily="34" charset="0"/>
              </a:rPr>
              <a:t>You have less fear of speaking.</a:t>
            </a:r>
          </a:p>
          <a:p>
            <a:pPr lvl="1"/>
            <a:r>
              <a:rPr lang="en-US" sz="2000" dirty="0" smtClean="0">
                <a:latin typeface="Calibri" pitchFamily="34" charset="0"/>
              </a:rPr>
              <a:t>You have more opportunities to speak.</a:t>
            </a:r>
          </a:p>
          <a:p>
            <a:pPr lvl="1"/>
            <a:r>
              <a:rPr lang="en-US" sz="2000" dirty="0" smtClean="0">
                <a:latin typeface="Calibri" pitchFamily="34" charset="0"/>
              </a:rPr>
              <a:t>You will develop communication and interpersonal skills that you need in the workplace throughout your career.</a:t>
            </a:r>
          </a:p>
        </p:txBody>
      </p:sp>
      <p:sp>
        <p:nvSpPr>
          <p:cNvPr id="6" name="Textfeld 5"/>
          <p:cNvSpPr txBox="1"/>
          <p:nvPr/>
        </p:nvSpPr>
        <p:spPr>
          <a:xfrm>
            <a:off x="755576" y="5589240"/>
            <a:ext cx="8136904" cy="738664"/>
          </a:xfrm>
          <a:prstGeom prst="rect">
            <a:avLst/>
          </a:prstGeom>
          <a:noFill/>
        </p:spPr>
        <p:txBody>
          <a:bodyPr wrap="square" rtlCol="0">
            <a:spAutoFit/>
          </a:bodyPr>
          <a:lstStyle/>
          <a:p>
            <a:pPr marL="342900" indent="-342900" algn="r"/>
            <a:r>
              <a:rPr lang="en-US" sz="1400" dirty="0" smtClean="0">
                <a:solidFill>
                  <a:srgbClr val="3333CC"/>
                </a:solidFill>
                <a:latin typeface="Calibri" pitchFamily="34" charset="0"/>
              </a:rPr>
              <a:t>Based on:</a:t>
            </a:r>
          </a:p>
          <a:p>
            <a:pPr marL="342900" indent="-342900" algn="r"/>
            <a:r>
              <a:rPr lang="en-US" sz="1400" dirty="0" smtClean="0">
                <a:solidFill>
                  <a:srgbClr val="3333CC"/>
                </a:solidFill>
                <a:latin typeface="Calibri" pitchFamily="34" charset="0"/>
              </a:rPr>
              <a:t>http://www.lboro.ac.uk/service/ltd/campus/grpwork.pdf</a:t>
            </a:r>
          </a:p>
          <a:p>
            <a:pPr marL="342900" indent="-342900" algn="r"/>
            <a:r>
              <a:rPr lang="de-DE" sz="1400" dirty="0" smtClean="0">
                <a:solidFill>
                  <a:srgbClr val="3333CC"/>
                </a:solidFill>
                <a:latin typeface="Calibri" pitchFamily="34" charset="0"/>
              </a:rPr>
              <a:t>Arbeitsgruppe Hochschuldidaktische Weiterbildung an der Albert-Ludwigs-Universität 1998, Heft 6</a:t>
            </a:r>
            <a:endParaRPr lang="en-US" sz="1400" dirty="0" smtClean="0">
              <a:solidFill>
                <a:srgbClr val="3333CC"/>
              </a:solidFill>
              <a:latin typeface="Calibri" pitchFamily="34" charset="0"/>
            </a:endParaRPr>
          </a:p>
        </p:txBody>
      </p:sp>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25</a:t>
            </a:r>
            <a:endParaRPr lang="de-DE"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en-GB" sz="2400" dirty="0" smtClean="0">
                <a:latin typeface="Calibri" pitchFamily="34" charset="0"/>
              </a:rPr>
              <a:t>Group work:</a:t>
            </a:r>
            <a:r>
              <a:rPr lang="en-GB" dirty="0" smtClean="0">
                <a:latin typeface="Calibri" pitchFamily="34" charset="0"/>
              </a:rPr>
              <a:t/>
            </a:r>
            <a:br>
              <a:rPr lang="en-GB" dirty="0" smtClean="0">
                <a:latin typeface="Calibri" pitchFamily="34" charset="0"/>
              </a:rPr>
            </a:br>
            <a:r>
              <a:rPr lang="en-GB" sz="3200" b="1" dirty="0" smtClean="0">
                <a:latin typeface="Calibri" pitchFamily="34" charset="0"/>
              </a:rPr>
              <a:t>Key stages in group work</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580226503"/>
              </p:ext>
            </p:extLst>
          </p:nvPr>
        </p:nvGraphicFramePr>
        <p:xfrm>
          <a:off x="457200" y="1600200"/>
          <a:ext cx="836295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26</a:t>
            </a:r>
            <a:endParaRPr lang="de-DE" b="1" dirty="0"/>
          </a:p>
        </p:txBody>
      </p:sp>
      <p:sp>
        <p:nvSpPr>
          <p:cNvPr id="2" name="Rechteck 1"/>
          <p:cNvSpPr/>
          <p:nvPr/>
        </p:nvSpPr>
        <p:spPr>
          <a:xfrm>
            <a:off x="1585472" y="5847319"/>
            <a:ext cx="7272808" cy="307777"/>
          </a:xfrm>
          <a:prstGeom prst="rect">
            <a:avLst/>
          </a:prstGeom>
        </p:spPr>
        <p:txBody>
          <a:bodyPr wrap="square">
            <a:spAutoFit/>
          </a:bodyPr>
          <a:lstStyle/>
          <a:p>
            <a:pPr algn="r"/>
            <a:r>
              <a:rPr lang="de-DE" sz="1400" dirty="0" err="1">
                <a:solidFill>
                  <a:srgbClr val="3333CC"/>
                </a:solidFill>
              </a:rPr>
              <a:t>Adopted</a:t>
            </a:r>
            <a:r>
              <a:rPr lang="de-DE" sz="1400" dirty="0">
                <a:solidFill>
                  <a:srgbClr val="3333CC"/>
                </a:solidFill>
              </a:rPr>
              <a:t> </a:t>
            </a:r>
            <a:r>
              <a:rPr lang="de-DE" sz="1400" dirty="0" err="1">
                <a:solidFill>
                  <a:srgbClr val="3333CC"/>
                </a:solidFill>
              </a:rPr>
              <a:t>from</a:t>
            </a:r>
            <a:r>
              <a:rPr lang="de-DE" sz="1400" dirty="0">
                <a:solidFill>
                  <a:srgbClr val="3333CC"/>
                </a:solidFill>
              </a:rPr>
              <a:t>: http://www.lboro.ac.uk/service/ltd/campus/grpwork.pdf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de-DE" sz="2400" dirty="0" smtClean="0">
                <a:latin typeface="Calibri" pitchFamily="34" charset="0"/>
              </a:rPr>
              <a:t>Group </a:t>
            </a:r>
            <a:r>
              <a:rPr lang="de-DE" sz="2400" dirty="0" err="1" smtClean="0">
                <a:latin typeface="Calibri" pitchFamily="34" charset="0"/>
              </a:rPr>
              <a:t>work</a:t>
            </a:r>
            <a:r>
              <a:rPr lang="de-DE" sz="2400" dirty="0" smtClean="0">
                <a:latin typeface="Calibri" pitchFamily="34" charset="0"/>
              </a:rPr>
              <a:t>:</a:t>
            </a:r>
            <a:r>
              <a:rPr lang="de-DE" dirty="0" smtClean="0">
                <a:latin typeface="Calibri" pitchFamily="34" charset="0"/>
              </a:rPr>
              <a:t/>
            </a:r>
            <a:br>
              <a:rPr lang="de-DE" dirty="0" smtClean="0">
                <a:latin typeface="Calibri" pitchFamily="34" charset="0"/>
              </a:rPr>
            </a:br>
            <a:r>
              <a:rPr lang="de-DE" sz="3200" b="1" dirty="0" smtClean="0">
                <a:latin typeface="Calibri" pitchFamily="34" charset="0"/>
              </a:rPr>
              <a:t>Key </a:t>
            </a:r>
            <a:r>
              <a:rPr lang="de-DE" sz="3200" b="1" dirty="0" err="1" smtClean="0">
                <a:latin typeface="Calibri" pitchFamily="34" charset="0"/>
              </a:rPr>
              <a:t>stages</a:t>
            </a:r>
            <a:r>
              <a:rPr lang="de-DE" sz="3200" b="1" dirty="0" smtClean="0">
                <a:latin typeface="Calibri" pitchFamily="34" charset="0"/>
              </a:rPr>
              <a:t> in </a:t>
            </a:r>
            <a:r>
              <a:rPr lang="de-DE" sz="3200" b="1" dirty="0" err="1" smtClean="0">
                <a:latin typeface="Calibri" pitchFamily="34" charset="0"/>
              </a:rPr>
              <a:t>group</a:t>
            </a:r>
            <a:r>
              <a:rPr lang="de-DE" sz="3200" b="1" dirty="0" smtClean="0">
                <a:latin typeface="Calibri" pitchFamily="34" charset="0"/>
              </a:rPr>
              <a:t> </a:t>
            </a:r>
            <a:r>
              <a:rPr lang="de-DE" sz="3200" b="1" dirty="0" err="1">
                <a:latin typeface="Calibri" pitchFamily="34" charset="0"/>
              </a:rPr>
              <a:t>w</a:t>
            </a:r>
            <a:r>
              <a:rPr lang="de-DE" sz="3200" b="1" dirty="0" err="1" smtClean="0">
                <a:latin typeface="Calibri" pitchFamily="34" charset="0"/>
              </a:rPr>
              <a:t>ork</a:t>
            </a:r>
            <a:endParaRPr lang="de-DE" sz="3200" b="1" dirty="0" smtClean="0">
              <a:latin typeface="Calibri" pitchFamily="34" charset="0"/>
            </a:endParaRPr>
          </a:p>
        </p:txBody>
      </p:sp>
      <p:sp>
        <p:nvSpPr>
          <p:cNvPr id="40963" name="Inhaltsplatzhalter 2"/>
          <p:cNvSpPr>
            <a:spLocks noGrp="1"/>
          </p:cNvSpPr>
          <p:nvPr>
            <p:ph idx="1"/>
          </p:nvPr>
        </p:nvSpPr>
        <p:spPr>
          <a:xfrm>
            <a:off x="500063" y="1643063"/>
            <a:ext cx="8362950" cy="4306217"/>
          </a:xfrm>
        </p:spPr>
        <p:txBody>
          <a:bodyPr/>
          <a:lstStyle/>
          <a:p>
            <a:endParaRPr lang="de-DE" sz="2000" b="1" dirty="0" smtClean="0"/>
          </a:p>
          <a:p>
            <a:endParaRPr lang="de-DE" sz="2000" b="1" dirty="0" smtClean="0"/>
          </a:p>
          <a:p>
            <a:endParaRPr lang="de-DE" sz="2000" b="1" dirty="0" smtClean="0"/>
          </a:p>
          <a:p>
            <a:endParaRPr lang="de-DE" sz="2000" b="1" dirty="0" smtClean="0"/>
          </a:p>
          <a:p>
            <a:endParaRPr lang="de-DE" sz="2000" b="1" dirty="0" smtClean="0"/>
          </a:p>
          <a:p>
            <a:endParaRPr lang="de-DE" sz="2000" b="1" dirty="0" smtClean="0"/>
          </a:p>
          <a:p>
            <a:endParaRPr lang="en-US" sz="2000" dirty="0" smtClean="0"/>
          </a:p>
          <a:p>
            <a:r>
              <a:rPr lang="en-US" sz="2000" dirty="0" smtClean="0">
                <a:latin typeface="Calibri" pitchFamily="34" charset="0"/>
              </a:rPr>
              <a:t>Who </a:t>
            </a:r>
            <a:r>
              <a:rPr lang="en-US" sz="2000" dirty="0">
                <a:latin typeface="Calibri" pitchFamily="34" charset="0"/>
              </a:rPr>
              <a:t>i</a:t>
            </a:r>
            <a:r>
              <a:rPr lang="en-US" sz="2000" dirty="0" smtClean="0">
                <a:latin typeface="Calibri" pitchFamily="34" charset="0"/>
              </a:rPr>
              <a:t>s the group?</a:t>
            </a:r>
          </a:p>
          <a:p>
            <a:pPr lvl="1"/>
            <a:r>
              <a:rPr lang="en-US" sz="2000" dirty="0" smtClean="0">
                <a:latin typeface="Calibri" pitchFamily="34" charset="0"/>
              </a:rPr>
              <a:t>What individual strengths do you have and how can these be used effectively?</a:t>
            </a:r>
          </a:p>
          <a:p>
            <a:r>
              <a:rPr lang="en-US" sz="2000" dirty="0" smtClean="0">
                <a:latin typeface="Calibri" pitchFamily="34" charset="0"/>
              </a:rPr>
              <a:t>What ground rules do you need to set in order to work effectively?</a:t>
            </a:r>
          </a:p>
          <a:p>
            <a:pPr>
              <a:buFont typeface="Wingdings" pitchFamily="2" charset="2"/>
              <a:buNone/>
            </a:pPr>
            <a:endParaRPr lang="de-DE" sz="2000" dirty="0" smtClean="0"/>
          </a:p>
        </p:txBody>
      </p:sp>
      <p:graphicFrame>
        <p:nvGraphicFramePr>
          <p:cNvPr id="5" name="Inhaltsplatzhalter 4"/>
          <p:cNvGraphicFramePr>
            <a:graphicFrameLocks/>
          </p:cNvGraphicFramePr>
          <p:nvPr>
            <p:extLst>
              <p:ext uri="{D42A27DB-BD31-4B8C-83A1-F6EECF244321}">
                <p14:modId xmlns:p14="http://schemas.microsoft.com/office/powerpoint/2010/main" val="375721804"/>
              </p:ext>
            </p:extLst>
          </p:nvPr>
        </p:nvGraphicFramePr>
        <p:xfrm>
          <a:off x="857224" y="1600201"/>
          <a:ext cx="7500990" cy="275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403648" y="6054079"/>
            <a:ext cx="7416824" cy="307777"/>
          </a:xfrm>
          <a:prstGeom prst="rect">
            <a:avLst/>
          </a:prstGeom>
          <a:noFill/>
        </p:spPr>
        <p:txBody>
          <a:bodyPr wrap="square" rtlCol="0">
            <a:spAutoFit/>
          </a:bodyPr>
          <a:lstStyle/>
          <a:p>
            <a:pPr algn="r"/>
            <a:r>
              <a:rPr lang="de-DE" sz="1400" dirty="0" err="1" smtClean="0">
                <a:solidFill>
                  <a:srgbClr val="3333CC"/>
                </a:solidFill>
              </a:rPr>
              <a:t>Adopted</a:t>
            </a:r>
            <a:r>
              <a:rPr lang="de-DE" sz="1400" dirty="0" smtClean="0">
                <a:solidFill>
                  <a:srgbClr val="3333CC"/>
                </a:solidFill>
              </a:rPr>
              <a:t> </a:t>
            </a:r>
            <a:r>
              <a:rPr lang="de-DE" sz="1400" dirty="0" err="1" smtClean="0">
                <a:solidFill>
                  <a:srgbClr val="3333CC"/>
                </a:solidFill>
              </a:rPr>
              <a:t>from</a:t>
            </a:r>
            <a:r>
              <a:rPr lang="de-DE" sz="1400" dirty="0" smtClean="0">
                <a:solidFill>
                  <a:srgbClr val="3333CC"/>
                </a:solidFill>
              </a:rPr>
              <a:t>: http://www.lboro.ac.uk/service/ltd/campus/grpwork.pdf</a:t>
            </a:r>
          </a:p>
        </p:txBody>
      </p:sp>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27</a:t>
            </a:r>
            <a:endParaRPr lang="de-DE"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en-GB" sz="2400" dirty="0" smtClean="0">
                <a:latin typeface="Calibri" pitchFamily="34" charset="0"/>
              </a:rPr>
              <a:t>Group work:</a:t>
            </a:r>
            <a:r>
              <a:rPr lang="en-GB" dirty="0" smtClean="0">
                <a:latin typeface="Calibri" pitchFamily="34" charset="0"/>
              </a:rPr>
              <a:t/>
            </a:r>
            <a:br>
              <a:rPr lang="en-GB" dirty="0" smtClean="0">
                <a:latin typeface="Calibri" pitchFamily="34" charset="0"/>
              </a:rPr>
            </a:br>
            <a:r>
              <a:rPr lang="en-GB" sz="3200" b="1" dirty="0" smtClean="0">
                <a:latin typeface="Calibri" pitchFamily="34" charset="0"/>
              </a:rPr>
              <a:t>Key stages in group work</a:t>
            </a:r>
          </a:p>
        </p:txBody>
      </p:sp>
      <p:sp>
        <p:nvSpPr>
          <p:cNvPr id="41987" name="Inhaltsplatzhalter 2"/>
          <p:cNvSpPr>
            <a:spLocks noGrp="1"/>
          </p:cNvSpPr>
          <p:nvPr>
            <p:ph idx="1"/>
          </p:nvPr>
        </p:nvSpPr>
        <p:spPr>
          <a:xfrm>
            <a:off x="500063" y="1643063"/>
            <a:ext cx="8362950" cy="4306217"/>
          </a:xfrm>
        </p:spPr>
        <p:txBody>
          <a:bodyPr/>
          <a:lstStyle/>
          <a:p>
            <a:endParaRPr lang="de-DE" sz="2000" b="1" dirty="0" smtClean="0"/>
          </a:p>
          <a:p>
            <a:endParaRPr lang="de-DE" sz="2000" b="1" dirty="0" smtClean="0"/>
          </a:p>
          <a:p>
            <a:endParaRPr lang="de-DE" sz="2000" b="1" dirty="0" smtClean="0"/>
          </a:p>
          <a:p>
            <a:endParaRPr lang="de-DE" sz="2000" b="1" dirty="0" smtClean="0"/>
          </a:p>
          <a:p>
            <a:endParaRPr lang="de-DE" sz="2000" b="1" dirty="0" smtClean="0"/>
          </a:p>
          <a:p>
            <a:pPr marL="0" indent="0">
              <a:buNone/>
            </a:pPr>
            <a:endParaRPr lang="en-US" sz="2000" dirty="0" smtClean="0"/>
          </a:p>
          <a:p>
            <a:endParaRPr lang="en-US" sz="2000" dirty="0" smtClean="0">
              <a:latin typeface="Calibri" pitchFamily="34" charset="0"/>
            </a:endParaRPr>
          </a:p>
          <a:p>
            <a:r>
              <a:rPr lang="en-US" sz="2000" dirty="0" smtClean="0">
                <a:latin typeface="Calibri" pitchFamily="34" charset="0"/>
              </a:rPr>
              <a:t>What is the aim of the group activity?</a:t>
            </a:r>
          </a:p>
          <a:p>
            <a:r>
              <a:rPr lang="en-US" sz="2000" dirty="0" smtClean="0">
                <a:latin typeface="Calibri" pitchFamily="34" charset="0"/>
              </a:rPr>
              <a:t>How much time do you have to do it?</a:t>
            </a:r>
          </a:p>
          <a:p>
            <a:r>
              <a:rPr lang="en-US" sz="2000" dirty="0" smtClean="0">
                <a:latin typeface="Calibri" pitchFamily="34" charset="0"/>
              </a:rPr>
              <a:t>Who will do what?</a:t>
            </a:r>
          </a:p>
          <a:p>
            <a:r>
              <a:rPr lang="en-US" sz="2000" dirty="0" smtClean="0">
                <a:latin typeface="Calibri" pitchFamily="34" charset="0"/>
              </a:rPr>
              <a:t>How will the group members communicate throughout the process?</a:t>
            </a:r>
          </a:p>
          <a:p>
            <a:pPr>
              <a:buFont typeface="Wingdings" pitchFamily="2" charset="2"/>
              <a:buNone/>
            </a:pPr>
            <a:endParaRPr lang="de-DE" sz="2000" dirty="0" smtClean="0"/>
          </a:p>
        </p:txBody>
      </p:sp>
      <p:graphicFrame>
        <p:nvGraphicFramePr>
          <p:cNvPr id="5" name="Inhaltsplatzhalter 4"/>
          <p:cNvGraphicFramePr>
            <a:graphicFrameLocks/>
          </p:cNvGraphicFramePr>
          <p:nvPr>
            <p:extLst>
              <p:ext uri="{D42A27DB-BD31-4B8C-83A1-F6EECF244321}">
                <p14:modId xmlns:p14="http://schemas.microsoft.com/office/powerpoint/2010/main" val="1959510547"/>
              </p:ext>
            </p:extLst>
          </p:nvPr>
        </p:nvGraphicFramePr>
        <p:xfrm>
          <a:off x="899592" y="1484784"/>
          <a:ext cx="7500990" cy="275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403648" y="6064260"/>
            <a:ext cx="7416824" cy="307777"/>
          </a:xfrm>
          <a:prstGeom prst="rect">
            <a:avLst/>
          </a:prstGeom>
          <a:noFill/>
        </p:spPr>
        <p:txBody>
          <a:bodyPr wrap="square" rtlCol="0">
            <a:spAutoFit/>
          </a:bodyPr>
          <a:lstStyle/>
          <a:p>
            <a:pPr algn="r"/>
            <a:r>
              <a:rPr lang="en-GB" sz="1400" dirty="0" smtClean="0">
                <a:solidFill>
                  <a:srgbClr val="3333CC"/>
                </a:solidFill>
              </a:rPr>
              <a:t>Based on: http://www.lboro.ac.uk/service/ltd/campus/grpwork.pdf</a:t>
            </a:r>
          </a:p>
        </p:txBody>
      </p:sp>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28</a:t>
            </a:r>
            <a:endParaRPr lang="de-DE"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en-GB" sz="2800" dirty="0" smtClean="0">
                <a:latin typeface="Calibri" pitchFamily="34" charset="0"/>
              </a:rPr>
              <a:t>Group work</a:t>
            </a:r>
            <a:r>
              <a:rPr lang="de-DE" sz="2800" dirty="0" smtClean="0">
                <a:latin typeface="Calibri" pitchFamily="34" charset="0"/>
              </a:rPr>
              <a:t>:</a:t>
            </a:r>
            <a:r>
              <a:rPr lang="de-DE" dirty="0" smtClean="0">
                <a:latin typeface="Calibri" pitchFamily="34" charset="0"/>
              </a:rPr>
              <a:t/>
            </a:r>
            <a:br>
              <a:rPr lang="de-DE" dirty="0" smtClean="0">
                <a:latin typeface="Calibri" pitchFamily="34" charset="0"/>
              </a:rPr>
            </a:br>
            <a:r>
              <a:rPr lang="en-US" sz="3200" b="1" dirty="0" smtClean="0">
                <a:latin typeface="Calibri" pitchFamily="34" charset="0"/>
              </a:rPr>
              <a:t>What else you can do…</a:t>
            </a:r>
            <a:endParaRPr lang="de-DE" sz="3200" b="1" dirty="0" smtClean="0">
              <a:latin typeface="Calibri" pitchFamily="34" charset="0"/>
            </a:endParaRPr>
          </a:p>
        </p:txBody>
      </p:sp>
      <p:sp>
        <p:nvSpPr>
          <p:cNvPr id="43011" name="Inhaltsplatzhalter 2"/>
          <p:cNvSpPr>
            <a:spLocks noGrp="1"/>
          </p:cNvSpPr>
          <p:nvPr>
            <p:ph idx="1"/>
          </p:nvPr>
        </p:nvSpPr>
        <p:spPr>
          <a:xfrm>
            <a:off x="457200" y="2492896"/>
            <a:ext cx="8362950" cy="3638029"/>
          </a:xfrm>
        </p:spPr>
        <p:txBody>
          <a:bodyPr/>
          <a:lstStyle/>
          <a:p>
            <a:pPr>
              <a:lnSpc>
                <a:spcPct val="150000"/>
              </a:lnSpc>
              <a:buNone/>
            </a:pPr>
            <a:r>
              <a:rPr lang="en-US" sz="2000" b="1" dirty="0" smtClean="0">
                <a:latin typeface="Calibri" pitchFamily="34" charset="0"/>
              </a:rPr>
              <a:t>Useful links:</a:t>
            </a:r>
          </a:p>
          <a:p>
            <a:pPr>
              <a:lnSpc>
                <a:spcPct val="150000"/>
              </a:lnSpc>
            </a:pPr>
            <a:r>
              <a:rPr lang="de-DE" sz="2000" dirty="0" smtClean="0">
                <a:latin typeface="Calibri" pitchFamily="34" charset="0"/>
                <a:hlinkClick r:id="rId2"/>
              </a:rPr>
              <a:t>http://learnhigher.ac.uk/Students/Group-work.html</a:t>
            </a:r>
          </a:p>
          <a:p>
            <a:pPr>
              <a:lnSpc>
                <a:spcPct val="150000"/>
              </a:lnSpc>
            </a:pPr>
            <a:r>
              <a:rPr lang="de-DE" sz="2000" dirty="0" smtClean="0">
                <a:latin typeface="Calibri" pitchFamily="34" charset="0"/>
                <a:hlinkClick r:id="rId2"/>
              </a:rPr>
              <a:t>http://www.lboro.ac.uk/service/ltd/campus/grpwork.pdf</a:t>
            </a:r>
            <a:endParaRPr lang="de-DE" sz="2000" dirty="0" smtClean="0">
              <a:latin typeface="Calibri" pitchFamily="34" charset="0"/>
            </a:endParaRPr>
          </a:p>
          <a:p>
            <a:pPr>
              <a:lnSpc>
                <a:spcPct val="150000"/>
              </a:lnSpc>
            </a:pPr>
            <a:r>
              <a:rPr lang="de-DE" sz="2000" dirty="0" smtClean="0">
                <a:latin typeface="Calibri" pitchFamily="34" charset="0"/>
                <a:hlinkClick r:id="rId3"/>
              </a:rPr>
              <a:t>http://www.reading.ac.uk/internal/studyadvice/StudyResources/Seminars/sta-groupwork.aspx</a:t>
            </a:r>
            <a:endParaRPr lang="de-DE" sz="2000" dirty="0" smtClean="0">
              <a:latin typeface="Calibri" pitchFamily="34" charset="0"/>
            </a:endParaRPr>
          </a:p>
          <a:p>
            <a:pPr>
              <a:buFont typeface="Wingdings" pitchFamily="2" charset="2"/>
              <a:buNone/>
            </a:pPr>
            <a:endParaRPr lang="de-DE"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29</a:t>
            </a:r>
            <a:endParaRPr lang="de-DE"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sz="4800" b="1" dirty="0" smtClean="0">
                <a:latin typeface="Calibri" pitchFamily="34" charset="0"/>
              </a:rPr>
              <a:t>Tour map</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065424385"/>
              </p:ext>
            </p:extLst>
          </p:nvPr>
        </p:nvGraphicFramePr>
        <p:xfrm>
          <a:off x="2123728" y="1600200"/>
          <a:ext cx="6696422"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C:\Users\my\Pictures\1-B-MuMiS\bus  trns.PNG"/>
          <p:cNvPicPr>
            <a:picLocks noChangeAspect="1" noChangeArrowheads="1"/>
          </p:cNvPicPr>
          <p:nvPr/>
        </p:nvPicPr>
        <p:blipFill>
          <a:blip r:embed="rId8" cstate="print"/>
          <a:srcRect/>
          <a:stretch>
            <a:fillRect/>
          </a:stretch>
        </p:blipFill>
        <p:spPr bwMode="auto">
          <a:xfrm>
            <a:off x="179512" y="3501008"/>
            <a:ext cx="3303221" cy="3200400"/>
          </a:xfrm>
          <a:prstGeom prst="rect">
            <a:avLst/>
          </a:prstGeom>
          <a:noFill/>
        </p:spPr>
      </p:pic>
      <p:sp>
        <p:nvSpPr>
          <p:cNvPr id="6" name="Abgerundetes Rechteck 5"/>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a:t>
            </a:r>
            <a:endParaRPr lang="de-DE"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3"/>
          <p:cNvSpPr>
            <a:spLocks noGrp="1"/>
          </p:cNvSpPr>
          <p:nvPr>
            <p:ph type="title"/>
          </p:nvPr>
        </p:nvSpPr>
        <p:spPr/>
        <p:txBody>
          <a:bodyPr/>
          <a:lstStyle/>
          <a:p>
            <a:r>
              <a:rPr lang="en-US" sz="3600" b="1" dirty="0" smtClean="0"/>
              <a:t>          </a:t>
            </a:r>
            <a:r>
              <a:rPr lang="en-US" sz="3600" b="1" dirty="0" smtClean="0">
                <a:latin typeface="Calibri" pitchFamily="34" charset="0"/>
              </a:rPr>
              <a:t>Presentations</a:t>
            </a:r>
            <a:r>
              <a:rPr lang="en-US" b="1" dirty="0" smtClean="0">
                <a:latin typeface="Calibri" pitchFamily="34" charset="0"/>
              </a:rPr>
              <a:t> </a:t>
            </a:r>
            <a:r>
              <a:rPr lang="en-US" dirty="0" smtClean="0">
                <a:latin typeface="Calibri" pitchFamily="34" charset="0"/>
              </a:rPr>
              <a:t/>
            </a:r>
            <a:br>
              <a:rPr lang="en-US" dirty="0" smtClean="0">
                <a:latin typeface="Calibri" pitchFamily="34" charset="0"/>
              </a:rPr>
            </a:br>
            <a:r>
              <a:rPr lang="en-US" dirty="0" smtClean="0">
                <a:latin typeface="Calibri" pitchFamily="34" charset="0"/>
              </a:rPr>
              <a:t>          </a:t>
            </a:r>
            <a:r>
              <a:rPr lang="en-US" sz="2400" dirty="0" smtClean="0">
                <a:latin typeface="Calibri" pitchFamily="34" charset="0"/>
              </a:rPr>
              <a:t>in the seminars</a:t>
            </a:r>
          </a:p>
        </p:txBody>
      </p:sp>
      <p:sp>
        <p:nvSpPr>
          <p:cNvPr id="14339" name="Inhaltsplatzhalter 5"/>
          <p:cNvSpPr>
            <a:spLocks noGrp="1"/>
          </p:cNvSpPr>
          <p:nvPr>
            <p:ph sz="half" idx="2"/>
          </p:nvPr>
        </p:nvSpPr>
        <p:spPr>
          <a:xfrm>
            <a:off x="4429125" y="1600200"/>
            <a:ext cx="4391025" cy="4530725"/>
          </a:xfrm>
        </p:spPr>
        <p:txBody>
          <a:bodyPr/>
          <a:lstStyle/>
          <a:p>
            <a:r>
              <a:rPr lang="en-US" sz="2000" dirty="0" smtClean="0">
                <a:latin typeface="Calibri" pitchFamily="34" charset="0"/>
              </a:rPr>
              <a:t>Students:</a:t>
            </a:r>
          </a:p>
          <a:p>
            <a:pPr lvl="1"/>
            <a:r>
              <a:rPr lang="en-US" sz="2000" dirty="0" smtClean="0">
                <a:latin typeface="Calibri" pitchFamily="34" charset="0"/>
              </a:rPr>
              <a:t>actively work out the learning contents and </a:t>
            </a:r>
          </a:p>
          <a:p>
            <a:pPr lvl="1"/>
            <a:r>
              <a:rPr lang="en-US" sz="2000" dirty="0" smtClean="0">
                <a:latin typeface="Calibri" pitchFamily="34" charset="0"/>
              </a:rPr>
              <a:t>provide an understanding of the subject matter to the others.</a:t>
            </a:r>
          </a:p>
          <a:p>
            <a:pPr>
              <a:buFont typeface="Wingdings" pitchFamily="2" charset="2"/>
              <a:buNone/>
            </a:pPr>
            <a:endParaRPr lang="en-US" sz="2000" dirty="0" smtClean="0">
              <a:latin typeface="Calibri" pitchFamily="34" charset="0"/>
            </a:endParaRPr>
          </a:p>
          <a:p>
            <a:r>
              <a:rPr lang="en-US" sz="2000" dirty="0" smtClean="0">
                <a:latin typeface="Calibri" pitchFamily="34" charset="0"/>
              </a:rPr>
              <a:t>Alone or in groups</a:t>
            </a:r>
          </a:p>
          <a:p>
            <a:pPr>
              <a:buFont typeface="Wingdings" pitchFamily="2" charset="2"/>
              <a:buNone/>
            </a:pPr>
            <a:endParaRPr lang="en-US" sz="2000" dirty="0" smtClean="0">
              <a:latin typeface="Calibri" pitchFamily="34" charset="0"/>
            </a:endParaRPr>
          </a:p>
          <a:p>
            <a:r>
              <a:rPr lang="en-US" sz="2000" dirty="0" smtClean="0">
                <a:latin typeface="Calibri" pitchFamily="34" charset="0"/>
              </a:rPr>
              <a:t> Structure</a:t>
            </a:r>
          </a:p>
          <a:p>
            <a:pPr lvl="1"/>
            <a:r>
              <a:rPr lang="en-US" sz="2000" dirty="0" smtClean="0">
                <a:latin typeface="Calibri" pitchFamily="34" charset="0"/>
              </a:rPr>
              <a:t>The introduction</a:t>
            </a:r>
          </a:p>
          <a:p>
            <a:pPr lvl="1"/>
            <a:r>
              <a:rPr lang="en-US" sz="2000" dirty="0" smtClean="0">
                <a:latin typeface="Calibri" pitchFamily="34" charset="0"/>
              </a:rPr>
              <a:t>The body</a:t>
            </a:r>
          </a:p>
          <a:p>
            <a:pPr lvl="1"/>
            <a:r>
              <a:rPr lang="en-US" sz="2000" dirty="0" smtClean="0">
                <a:latin typeface="Calibri" pitchFamily="34" charset="0"/>
              </a:rPr>
              <a:t>The conclusion</a:t>
            </a:r>
          </a:p>
        </p:txBody>
      </p:sp>
      <p:pic>
        <p:nvPicPr>
          <p:cNvPr id="14342" name="Picture 5"/>
          <p:cNvPicPr>
            <a:picLocks noChangeAspect="1" noChangeArrowheads="1"/>
          </p:cNvPicPr>
          <p:nvPr/>
        </p:nvPicPr>
        <p:blipFill>
          <a:blip r:embed="rId3" cstate="print"/>
          <a:srcRect/>
          <a:stretch>
            <a:fillRect/>
          </a:stretch>
        </p:blipFill>
        <p:spPr bwMode="auto">
          <a:xfrm>
            <a:off x="571472" y="357166"/>
            <a:ext cx="962025" cy="962025"/>
          </a:xfrm>
          <a:prstGeom prst="rect">
            <a:avLst/>
          </a:prstGeom>
          <a:noFill/>
          <a:ln w="9525">
            <a:noFill/>
            <a:miter lim="800000"/>
            <a:headEnd/>
            <a:tailEnd/>
          </a:ln>
        </p:spPr>
      </p:pic>
      <p:pic>
        <p:nvPicPr>
          <p:cNvPr id="1026" name="Picture 2"/>
          <p:cNvPicPr>
            <a:picLocks noGrp="1" noChangeAspect="1" noChangeArrowheads="1"/>
          </p:cNvPicPr>
          <p:nvPr>
            <p:ph sz="half" idx="1"/>
          </p:nvPr>
        </p:nvPicPr>
        <p:blipFill>
          <a:blip r:embed="rId4" cstate="print"/>
          <a:srcRect/>
          <a:stretch>
            <a:fillRect/>
          </a:stretch>
        </p:blipFill>
        <p:spPr bwMode="auto">
          <a:xfrm>
            <a:off x="467544" y="1484784"/>
            <a:ext cx="3888431" cy="23042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67544" y="3861048"/>
            <a:ext cx="3888432" cy="2808312"/>
          </a:xfrm>
          <a:prstGeom prst="rect">
            <a:avLst/>
          </a:prstGeom>
          <a:noFill/>
          <a:ln w="9525">
            <a:noFill/>
            <a:miter lim="800000"/>
            <a:headEnd/>
            <a:tailEnd/>
          </a:ln>
          <a:effectLst/>
        </p:spPr>
      </p:pic>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30</a:t>
            </a:r>
            <a:endParaRPr lang="de-DE"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smtClean="0">
                <a:latin typeface="Calibri" pitchFamily="34" charset="0"/>
              </a:rPr>
              <a:t>Presentations:</a:t>
            </a:r>
            <a:r>
              <a:rPr lang="en-GB" dirty="0" smtClean="0">
                <a:latin typeface="Calibri" pitchFamily="34" charset="0"/>
              </a:rPr>
              <a:t/>
            </a:r>
            <a:br>
              <a:rPr lang="en-GB" dirty="0" smtClean="0">
                <a:latin typeface="Calibri" pitchFamily="34" charset="0"/>
              </a:rPr>
            </a:br>
            <a:r>
              <a:rPr lang="en-GB" sz="3200" b="1" dirty="0" smtClean="0">
                <a:latin typeface="Calibri" pitchFamily="34" charset="0"/>
              </a:rPr>
              <a:t>Steps towards a presentation</a:t>
            </a:r>
            <a:endParaRPr lang="en-GB" sz="3200" dirty="0">
              <a:latin typeface="Calibri"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25417454"/>
              </p:ext>
            </p:extLst>
          </p:nvPr>
        </p:nvGraphicFramePr>
        <p:xfrm>
          <a:off x="457200" y="1600200"/>
          <a:ext cx="836295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bgerundete rechteckige Legende 4"/>
          <p:cNvSpPr/>
          <p:nvPr/>
        </p:nvSpPr>
        <p:spPr>
          <a:xfrm>
            <a:off x="7058080" y="4578296"/>
            <a:ext cx="1800200" cy="1224136"/>
          </a:xfrm>
          <a:prstGeom prst="wedgeRoundRectCallout">
            <a:avLst>
              <a:gd name="adj1" fmla="val -113468"/>
              <a:gd name="adj2" fmla="val 2296"/>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itchFamily="34" charset="0"/>
              </a:rPr>
              <a:t>Research and read a lot</a:t>
            </a:r>
            <a:endParaRPr lang="en-GB" dirty="0">
              <a:latin typeface="Calibri" pitchFamily="34" charset="0"/>
            </a:endParaRPr>
          </a:p>
        </p:txBody>
      </p:sp>
      <p:sp>
        <p:nvSpPr>
          <p:cNvPr id="6" name="Abgerundete rechteckige Legende 5"/>
          <p:cNvSpPr/>
          <p:nvPr/>
        </p:nvSpPr>
        <p:spPr>
          <a:xfrm>
            <a:off x="309631" y="3284984"/>
            <a:ext cx="2160240" cy="1584176"/>
          </a:xfrm>
          <a:prstGeom prst="wedgeRoundRectCallout">
            <a:avLst>
              <a:gd name="adj1" fmla="val 65681"/>
              <a:gd name="adj2" fmla="val 10799"/>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latin typeface="Calibri" pitchFamily="34" charset="0"/>
              </a:rPr>
              <a:t>Analyze</a:t>
            </a:r>
            <a:r>
              <a:rPr lang="en-GB" dirty="0" smtClean="0">
                <a:latin typeface="Calibri" pitchFamily="34" charset="0"/>
              </a:rPr>
              <a:t> and try to understand the content</a:t>
            </a:r>
            <a:endParaRPr lang="en-GB" dirty="0">
              <a:latin typeface="Calibri" pitchFamily="34" charset="0"/>
            </a:endParaRPr>
          </a:p>
        </p:txBody>
      </p:sp>
      <p:sp>
        <p:nvSpPr>
          <p:cNvPr id="7" name="Abgerundete rechteckige Legende 6"/>
          <p:cNvSpPr/>
          <p:nvPr/>
        </p:nvSpPr>
        <p:spPr>
          <a:xfrm>
            <a:off x="5940152" y="188640"/>
            <a:ext cx="3024336" cy="2808312"/>
          </a:xfrm>
          <a:prstGeom prst="wedgeRoundRectCallout">
            <a:avLst>
              <a:gd name="adj1" fmla="val -43529"/>
              <a:gd name="adj2" fmla="val 71749"/>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itchFamily="34" charset="0"/>
              </a:rPr>
              <a:t>Summarize what was read, select, structure and connect important information, look for concrete examples</a:t>
            </a:r>
            <a:endParaRPr lang="en-GB" dirty="0">
              <a:latin typeface="Calibri" pitchFamily="34" charset="0"/>
            </a:endParaRPr>
          </a:p>
        </p:txBody>
      </p:sp>
      <p:sp>
        <p:nvSpPr>
          <p:cNvPr id="9" name="Abgerundete rechteckige Legende 8"/>
          <p:cNvSpPr/>
          <p:nvPr/>
        </p:nvSpPr>
        <p:spPr>
          <a:xfrm>
            <a:off x="323528" y="5589240"/>
            <a:ext cx="1728192" cy="1124744"/>
          </a:xfrm>
          <a:prstGeom prst="wedgeRoundRectCallout">
            <a:avLst>
              <a:gd name="adj1" fmla="val 133499"/>
              <a:gd name="adj2" fmla="val -28164"/>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itchFamily="34" charset="0"/>
              </a:rPr>
              <a:t>Choose an interesting topic</a:t>
            </a:r>
            <a:endParaRPr lang="en-GB" dirty="0">
              <a:latin typeface="Calibri" pitchFamily="34" charset="0"/>
            </a:endParaRPr>
          </a:p>
        </p:txBody>
      </p:sp>
      <p:sp>
        <p:nvSpPr>
          <p:cNvPr id="10" name="Abgerundete rechteckige Legende 9"/>
          <p:cNvSpPr/>
          <p:nvPr/>
        </p:nvSpPr>
        <p:spPr>
          <a:xfrm>
            <a:off x="467544" y="1628800"/>
            <a:ext cx="2088232" cy="1008112"/>
          </a:xfrm>
          <a:prstGeom prst="wedgeRoundRectCallout">
            <a:avLst>
              <a:gd name="adj1" fmla="val 107918"/>
              <a:gd name="adj2" fmla="val 67915"/>
              <a:gd name="adj3" fmla="val 16667"/>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itchFamily="34" charset="0"/>
              </a:rPr>
              <a:t>Present in one‘s own language </a:t>
            </a:r>
            <a:endParaRPr lang="en-GB" dirty="0">
              <a:latin typeface="Calibri" pitchFamily="34" charset="0"/>
            </a:endParaRPr>
          </a:p>
        </p:txBody>
      </p:sp>
      <p:sp>
        <p:nvSpPr>
          <p:cNvPr id="11" name="Abgerundetes Rechteck 10"/>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31</a:t>
            </a:r>
            <a:endParaRPr lang="de-DE"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sz="3600" dirty="0" smtClean="0">
                <a:latin typeface="Calibri" pitchFamily="34" charset="0"/>
              </a:rPr>
              <a:t>Presentation:</a:t>
            </a:r>
            <a:br>
              <a:rPr lang="en-US" sz="3600" dirty="0" smtClean="0">
                <a:latin typeface="Calibri" pitchFamily="34" charset="0"/>
              </a:rPr>
            </a:br>
            <a:r>
              <a:rPr lang="en-US" sz="3200" b="1" dirty="0" smtClean="0">
                <a:latin typeface="Calibri" pitchFamily="34" charset="0"/>
              </a:rPr>
              <a:t>What else you can do…</a:t>
            </a:r>
          </a:p>
        </p:txBody>
      </p:sp>
      <p:sp>
        <p:nvSpPr>
          <p:cNvPr id="20483" name="Inhaltsplatzhalter 2"/>
          <p:cNvSpPr>
            <a:spLocks noGrp="1"/>
          </p:cNvSpPr>
          <p:nvPr>
            <p:ph idx="1"/>
          </p:nvPr>
        </p:nvSpPr>
        <p:spPr>
          <a:xfrm>
            <a:off x="457200" y="2132856"/>
            <a:ext cx="8362950" cy="3998069"/>
          </a:xfrm>
        </p:spPr>
        <p:txBody>
          <a:bodyPr/>
          <a:lstStyle/>
          <a:p>
            <a:pPr>
              <a:lnSpc>
                <a:spcPct val="150000"/>
              </a:lnSpc>
              <a:buNone/>
            </a:pPr>
            <a:r>
              <a:rPr lang="en-US" sz="2400" b="1" dirty="0" smtClean="0">
                <a:latin typeface="Calibri" pitchFamily="34" charset="0"/>
              </a:rPr>
              <a:t>Useful links:</a:t>
            </a:r>
          </a:p>
          <a:p>
            <a:pPr>
              <a:lnSpc>
                <a:spcPct val="150000"/>
              </a:lnSpc>
            </a:pPr>
            <a:r>
              <a:rPr lang="en-US" sz="2000" dirty="0" err="1" smtClean="0">
                <a:latin typeface="Calibri" pitchFamily="34" charset="0"/>
              </a:rPr>
              <a:t>UniComm</a:t>
            </a:r>
            <a:r>
              <a:rPr lang="en-US" sz="2000" dirty="0" smtClean="0">
                <a:latin typeface="Calibri" pitchFamily="34" charset="0"/>
              </a:rPr>
              <a:t>: Dictionary of formulations </a:t>
            </a:r>
            <a:r>
              <a:rPr lang="en-US" sz="2000" dirty="0" smtClean="0">
                <a:latin typeface="Calibri" pitchFamily="34" charset="0"/>
                <a:hlinkClick r:id="rId2"/>
              </a:rPr>
              <a:t>http://www.mumis-unicomm.de/</a:t>
            </a:r>
            <a:endParaRPr lang="en-US" sz="2000" dirty="0" smtClean="0">
              <a:latin typeface="Calibri" pitchFamily="34" charset="0"/>
            </a:endParaRPr>
          </a:p>
          <a:p>
            <a:pPr>
              <a:lnSpc>
                <a:spcPct val="150000"/>
              </a:lnSpc>
            </a:pPr>
            <a:r>
              <a:rPr lang="en-US" sz="2000" dirty="0" err="1" smtClean="0">
                <a:latin typeface="Calibri" pitchFamily="34" charset="0"/>
              </a:rPr>
              <a:t>LearnHigher</a:t>
            </a:r>
            <a:r>
              <a:rPr lang="en-US" sz="2000" dirty="0" smtClean="0">
                <a:latin typeface="Calibri" pitchFamily="34" charset="0"/>
              </a:rPr>
              <a:t>: Preparing &amp; Giving Presentations: </a:t>
            </a:r>
            <a:r>
              <a:rPr lang="en-US" sz="2000" dirty="0" smtClean="0">
                <a:latin typeface="Calibri" pitchFamily="34" charset="0"/>
                <a:hlinkClick r:id="rId3"/>
              </a:rPr>
              <a:t>http://www.brunel.ac.uk/learnhigher/giving-oral-presentations/</a:t>
            </a:r>
            <a:endParaRPr lang="en-US" sz="2000" dirty="0" smtClean="0">
              <a:latin typeface="Calibri" pitchFamily="34" charset="0"/>
            </a:endParaRPr>
          </a:p>
          <a:p>
            <a:pPr>
              <a:lnSpc>
                <a:spcPct val="150000"/>
              </a:lnSpc>
            </a:pPr>
            <a:r>
              <a:rPr lang="en-US" sz="2000" dirty="0" smtClean="0">
                <a:latin typeface="Calibri" pitchFamily="34" charset="0"/>
              </a:rPr>
              <a:t>Study Skills (The University of Manchester): Presentations: </a:t>
            </a:r>
            <a:r>
              <a:rPr lang="en-US" sz="2000" dirty="0" smtClean="0">
                <a:latin typeface="Calibri" pitchFamily="34" charset="0"/>
                <a:hlinkClick r:id="rId4"/>
              </a:rPr>
              <a:t>http://www.humanities.manchester.ac.uk/studyskills/develop_learner/presentations/index.html</a:t>
            </a:r>
            <a:endParaRPr lang="en-US" sz="2000" dirty="0" smtClean="0">
              <a:latin typeface="Calibri" pitchFamily="34" charset="0"/>
            </a:endParaRPr>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32</a:t>
            </a:r>
            <a:endParaRPr lang="de-DE"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el 1"/>
          <p:cNvSpPr>
            <a:spLocks noGrp="1"/>
          </p:cNvSpPr>
          <p:nvPr>
            <p:ph type="title"/>
          </p:nvPr>
        </p:nvSpPr>
        <p:spPr/>
        <p:txBody>
          <a:bodyPr/>
          <a:lstStyle/>
          <a:p>
            <a:r>
              <a:rPr lang="en-US" sz="2400" dirty="0" smtClean="0"/>
              <a:t>               </a:t>
            </a:r>
            <a:r>
              <a:rPr lang="en-US" sz="3600" b="1" dirty="0" smtClean="0">
                <a:latin typeface="Calibri" pitchFamily="34" charset="0"/>
              </a:rPr>
              <a:t>Written exams</a:t>
            </a:r>
            <a:endParaRPr lang="de-DE" sz="3600" b="1" dirty="0" smtClean="0">
              <a:latin typeface="Calibri" pitchFamily="34" charset="0"/>
            </a:endParaRPr>
          </a:p>
        </p:txBody>
      </p:sp>
      <p:pic>
        <p:nvPicPr>
          <p:cNvPr id="13" name="Picture 5"/>
          <p:cNvPicPr>
            <a:picLocks noChangeAspect="1" noChangeArrowheads="1"/>
          </p:cNvPicPr>
          <p:nvPr/>
        </p:nvPicPr>
        <p:blipFill>
          <a:blip r:embed="rId3" cstate="print"/>
          <a:srcRect/>
          <a:stretch>
            <a:fillRect/>
          </a:stretch>
        </p:blipFill>
        <p:spPr bwMode="auto">
          <a:xfrm>
            <a:off x="500034" y="428604"/>
            <a:ext cx="962025" cy="962025"/>
          </a:xfrm>
          <a:prstGeom prst="rect">
            <a:avLst/>
          </a:prstGeom>
          <a:noFill/>
          <a:ln w="9525">
            <a:noFill/>
            <a:miter lim="800000"/>
            <a:headEnd/>
            <a:tailEnd/>
          </a:ln>
        </p:spPr>
      </p:pic>
      <p:pic>
        <p:nvPicPr>
          <p:cNvPr id="2050" name="Picture 2" descr="C:\Users\my\Pictures\1-B-MuMiS\old clock trns fin.PNG"/>
          <p:cNvPicPr>
            <a:picLocks noChangeAspect="1" noChangeArrowheads="1"/>
          </p:cNvPicPr>
          <p:nvPr/>
        </p:nvPicPr>
        <p:blipFill>
          <a:blip r:embed="rId4" cstate="print"/>
          <a:srcRect/>
          <a:stretch>
            <a:fillRect/>
          </a:stretch>
        </p:blipFill>
        <p:spPr bwMode="auto">
          <a:xfrm>
            <a:off x="-2324100" y="-5657850"/>
            <a:ext cx="2081842" cy="2743200"/>
          </a:xfrm>
          <a:prstGeom prst="rect">
            <a:avLst/>
          </a:prstGeom>
          <a:noFill/>
        </p:spPr>
      </p:pic>
      <p:pic>
        <p:nvPicPr>
          <p:cNvPr id="2051" name="Picture 3" descr="C:\Users\my\Pictures\1-B-MuMiS\old clock trns fin.PNG"/>
          <p:cNvPicPr>
            <a:picLocks noChangeAspect="1" noChangeArrowheads="1"/>
          </p:cNvPicPr>
          <p:nvPr/>
        </p:nvPicPr>
        <p:blipFill>
          <a:blip r:embed="rId4" cstate="print"/>
          <a:srcRect/>
          <a:stretch>
            <a:fillRect/>
          </a:stretch>
        </p:blipFill>
        <p:spPr bwMode="auto">
          <a:xfrm>
            <a:off x="6156176" y="1412776"/>
            <a:ext cx="2428808" cy="3200400"/>
          </a:xfrm>
          <a:prstGeom prst="rect">
            <a:avLst/>
          </a:prstGeom>
          <a:noFill/>
        </p:spPr>
      </p:pic>
      <p:pic>
        <p:nvPicPr>
          <p:cNvPr id="2052" name="Picture 4" descr="C:\Users\my\Pictures\1-B-MuMiS\individual work trns fin.PNG"/>
          <p:cNvPicPr>
            <a:picLocks noChangeAspect="1" noChangeArrowheads="1"/>
          </p:cNvPicPr>
          <p:nvPr/>
        </p:nvPicPr>
        <p:blipFill>
          <a:blip r:embed="rId5" cstate="print"/>
          <a:srcRect/>
          <a:stretch>
            <a:fillRect/>
          </a:stretch>
        </p:blipFill>
        <p:spPr bwMode="auto">
          <a:xfrm>
            <a:off x="899592" y="1988840"/>
            <a:ext cx="5447247" cy="4480560"/>
          </a:xfrm>
          <a:prstGeom prst="rect">
            <a:avLst/>
          </a:prstGeom>
          <a:noFill/>
        </p:spPr>
      </p:pic>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33</a:t>
            </a:r>
            <a:endParaRPr lang="de-DE"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6"/>
          <p:cNvSpPr>
            <a:spLocks noGrp="1"/>
          </p:cNvSpPr>
          <p:nvPr>
            <p:ph type="title"/>
          </p:nvPr>
        </p:nvSpPr>
        <p:spPr/>
        <p:txBody>
          <a:bodyPr/>
          <a:lstStyle/>
          <a:p>
            <a:r>
              <a:rPr lang="en-US" sz="2400" dirty="0" smtClean="0">
                <a:latin typeface="Calibri" pitchFamily="34" charset="0"/>
              </a:rPr>
              <a:t>Written exams: </a:t>
            </a:r>
            <a:r>
              <a:rPr lang="en-US" sz="2800" dirty="0" smtClean="0">
                <a:latin typeface="Calibri" pitchFamily="34" charset="0"/>
              </a:rPr>
              <a:t/>
            </a:r>
            <a:br>
              <a:rPr lang="en-US" sz="2800" dirty="0" smtClean="0">
                <a:latin typeface="Calibri" pitchFamily="34" charset="0"/>
              </a:rPr>
            </a:br>
            <a:r>
              <a:rPr lang="en-US" sz="2800" b="1" dirty="0" smtClean="0">
                <a:latin typeface="Calibri" pitchFamily="34" charset="0"/>
              </a:rPr>
              <a:t>Which skills am I supposed to show?</a:t>
            </a:r>
            <a:endParaRPr lang="de-DE" sz="2800" b="1" dirty="0" smtClean="0">
              <a:latin typeface="Calibri" pitchFamily="34" charset="0"/>
            </a:endParaRPr>
          </a:p>
        </p:txBody>
      </p:sp>
      <p:sp>
        <p:nvSpPr>
          <p:cNvPr id="48131" name="Inhaltsplatzhalter 7"/>
          <p:cNvSpPr>
            <a:spLocks noGrp="1"/>
          </p:cNvSpPr>
          <p:nvPr>
            <p:ph idx="1"/>
          </p:nvPr>
        </p:nvSpPr>
        <p:spPr>
          <a:xfrm>
            <a:off x="457200" y="2071688"/>
            <a:ext cx="8362950" cy="4597672"/>
          </a:xfrm>
        </p:spPr>
        <p:txBody>
          <a:bodyPr/>
          <a:lstStyle/>
          <a:p>
            <a:r>
              <a:rPr lang="en-US" sz="2400" dirty="0" smtClean="0">
                <a:latin typeface="Calibri" pitchFamily="34" charset="0"/>
              </a:rPr>
              <a:t>You are supposed to show that:</a:t>
            </a:r>
          </a:p>
          <a:p>
            <a:pPr lvl="1"/>
            <a:r>
              <a:rPr lang="en-US" sz="2400" dirty="0" smtClean="0">
                <a:latin typeface="Calibri" pitchFamily="34" charset="0"/>
              </a:rPr>
              <a:t>you know the subject matter and </a:t>
            </a:r>
          </a:p>
          <a:p>
            <a:pPr lvl="1"/>
            <a:r>
              <a:rPr lang="en-US" sz="2400" dirty="0" smtClean="0">
                <a:latin typeface="Calibri" pitchFamily="34" charset="0"/>
              </a:rPr>
              <a:t>you are able to give an account of the contents in your own words. </a:t>
            </a:r>
          </a:p>
          <a:p>
            <a:pPr lvl="2"/>
            <a:r>
              <a:rPr lang="en-US" sz="2400" dirty="0" smtClean="0">
                <a:latin typeface="Calibri" pitchFamily="34" charset="0"/>
              </a:rPr>
              <a:t>You have to be able to explain specialist terms.</a:t>
            </a:r>
          </a:p>
          <a:p>
            <a:pPr lvl="2"/>
            <a:r>
              <a:rPr lang="en-US" sz="2400" dirty="0" smtClean="0">
                <a:latin typeface="Calibri" pitchFamily="34" charset="0"/>
              </a:rPr>
              <a:t>You are not only supposed to deliver statements or theses, but also give detailed reasons for your assertions.</a:t>
            </a:r>
          </a:p>
          <a:p>
            <a:pPr lvl="2"/>
            <a:r>
              <a:rPr lang="en-US" sz="2400" dirty="0" smtClean="0">
                <a:latin typeface="Calibri" pitchFamily="34" charset="0"/>
              </a:rPr>
              <a:t>You have to be able to transfer and apply what you have learned to related questions.</a:t>
            </a:r>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34</a:t>
            </a:r>
            <a:endParaRPr lang="de-DE"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en-US" b="1" dirty="0" smtClean="0"/>
              <a:t/>
            </a:r>
            <a:br>
              <a:rPr lang="en-US" b="1" dirty="0" smtClean="0"/>
            </a:br>
            <a:r>
              <a:rPr lang="en-US" sz="2400" dirty="0" smtClean="0">
                <a:latin typeface="Calibri" pitchFamily="34" charset="0"/>
              </a:rPr>
              <a:t>Written exams: </a:t>
            </a:r>
            <a:r>
              <a:rPr lang="en-US" dirty="0" smtClean="0">
                <a:latin typeface="Calibri" pitchFamily="34" charset="0"/>
              </a:rPr>
              <a:t/>
            </a:r>
            <a:br>
              <a:rPr lang="en-US" dirty="0" smtClean="0">
                <a:latin typeface="Calibri" pitchFamily="34" charset="0"/>
              </a:rPr>
            </a:br>
            <a:r>
              <a:rPr lang="en-US" sz="3600" b="1" dirty="0" smtClean="0">
                <a:latin typeface="Calibri" pitchFamily="34" charset="0"/>
              </a:rPr>
              <a:t>What else you can do…</a:t>
            </a:r>
            <a:endParaRPr lang="de-DE" sz="3600" dirty="0" smtClean="0">
              <a:latin typeface="Calibri" pitchFamily="34" charset="0"/>
            </a:endParaRPr>
          </a:p>
        </p:txBody>
      </p:sp>
      <p:sp>
        <p:nvSpPr>
          <p:cNvPr id="51203" name="Inhaltsplatzhalter 2"/>
          <p:cNvSpPr>
            <a:spLocks noGrp="1"/>
          </p:cNvSpPr>
          <p:nvPr>
            <p:ph idx="1"/>
          </p:nvPr>
        </p:nvSpPr>
        <p:spPr>
          <a:xfrm>
            <a:off x="457200" y="1916832"/>
            <a:ext cx="8362950" cy="4214093"/>
          </a:xfrm>
        </p:spPr>
        <p:txBody>
          <a:bodyPr/>
          <a:lstStyle/>
          <a:p>
            <a:pPr>
              <a:buNone/>
            </a:pPr>
            <a:r>
              <a:rPr lang="en-US" sz="2000" b="1" dirty="0" smtClean="0">
                <a:latin typeface="Calibri" pitchFamily="34" charset="0"/>
              </a:rPr>
              <a:t>Useful links:</a:t>
            </a:r>
            <a:endParaRPr lang="de-DE" sz="2000" b="1" dirty="0" smtClean="0">
              <a:latin typeface="Calibri" pitchFamily="34" charset="0"/>
              <a:hlinkClick r:id="rId2"/>
            </a:endParaRPr>
          </a:p>
          <a:p>
            <a:r>
              <a:rPr lang="de-DE" sz="2000" dirty="0" smtClean="0">
                <a:latin typeface="Calibri" pitchFamily="34" charset="0"/>
                <a:hlinkClick r:id="rId2"/>
              </a:rPr>
              <a:t>http://www.humanities.manchester.ac.uk/studyskills/</a:t>
            </a:r>
            <a:endParaRPr lang="de-DE" sz="2000" dirty="0" smtClean="0">
              <a:latin typeface="Calibri" pitchFamily="34" charset="0"/>
            </a:endParaRPr>
          </a:p>
          <a:p>
            <a:r>
              <a:rPr lang="de-DE" sz="2000" dirty="0" smtClean="0">
                <a:latin typeface="Calibri" pitchFamily="34" charset="0"/>
                <a:hlinkClick r:id="rId3"/>
              </a:rPr>
              <a:t>http://www.prepareforsuccess.org.uk/</a:t>
            </a:r>
            <a:endParaRPr lang="de-DE" sz="2000" dirty="0" smtClean="0">
              <a:latin typeface="Calibri" pitchFamily="34" charset="0"/>
            </a:endParaRPr>
          </a:p>
          <a:p>
            <a:r>
              <a:rPr lang="de-DE" sz="2000" dirty="0" smtClean="0">
                <a:latin typeface="Calibri" pitchFamily="34" charset="0"/>
                <a:hlinkClick r:id="rId4"/>
              </a:rPr>
              <a:t>http://und.edu/student-affairs/student-services/learning-services/skills-aids.cfm</a:t>
            </a:r>
            <a:endParaRPr lang="de-DE" sz="2000" dirty="0" smtClean="0">
              <a:latin typeface="Calibri" pitchFamily="34" charset="0"/>
            </a:endParaRPr>
          </a:p>
          <a:p>
            <a:r>
              <a:rPr lang="de-DE" sz="2000" dirty="0" smtClean="0">
                <a:latin typeface="Calibri" pitchFamily="34" charset="0"/>
                <a:hlinkClick r:id="rId5"/>
              </a:rPr>
              <a:t>http://www.canberra.edu.au/studyskills/learning/exams</a:t>
            </a:r>
            <a:endParaRPr lang="de-DE" sz="2000" dirty="0" smtClean="0">
              <a:latin typeface="Calibri" pitchFamily="34" charset="0"/>
            </a:endParaRPr>
          </a:p>
          <a:p>
            <a:r>
              <a:rPr lang="de-DE" sz="2000" dirty="0" smtClean="0">
                <a:latin typeface="Calibri" pitchFamily="34" charset="0"/>
                <a:hlinkClick r:id="rId6"/>
              </a:rPr>
              <a:t>http://services.unimelb.edu.au/__data/assets/pdf_file/0008/471284/writing-may11-Writing_essays_in_exams_Update.pdf</a:t>
            </a:r>
            <a:endParaRPr lang="de-DE" sz="2000" dirty="0" smtClean="0">
              <a:latin typeface="Calibri" pitchFamily="34" charset="0"/>
            </a:endParaRPr>
          </a:p>
          <a:p>
            <a:r>
              <a:rPr lang="en-US" sz="2000" dirty="0" smtClean="0">
                <a:latin typeface="Calibri" pitchFamily="34" charset="0"/>
                <a:hlinkClick r:id="rId4"/>
              </a:rPr>
              <a:t>http://und.edu/student-affairs/student-services/learning-services/skills-aids.cfm</a:t>
            </a:r>
            <a:endParaRPr lang="de-DE" sz="2000" dirty="0" smtClean="0">
              <a:latin typeface="Calibri" pitchFamily="34" charset="0"/>
            </a:endParaRPr>
          </a:p>
          <a:p>
            <a:r>
              <a:rPr lang="en-US" sz="2000" dirty="0" smtClean="0">
                <a:latin typeface="Calibri" pitchFamily="34" charset="0"/>
                <a:hlinkClick r:id="rId7"/>
              </a:rPr>
              <a:t>http://homeworktips.about.com/od/schooltests/a/instructional.htm</a:t>
            </a:r>
            <a:endParaRPr lang="en-US" sz="2000" dirty="0" smtClean="0">
              <a:latin typeface="Calibri" pitchFamily="34" charset="0"/>
            </a:endParaRPr>
          </a:p>
          <a:p>
            <a:endParaRPr lang="en-US" sz="2400"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35</a:t>
            </a:r>
            <a:endParaRPr lang="de-DE"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el 1"/>
          <p:cNvSpPr>
            <a:spLocks noGrp="1"/>
          </p:cNvSpPr>
          <p:nvPr>
            <p:ph type="title"/>
          </p:nvPr>
        </p:nvSpPr>
        <p:spPr>
          <a:xfrm>
            <a:off x="500063" y="214313"/>
            <a:ext cx="8362950" cy="1139825"/>
          </a:xfrm>
        </p:spPr>
        <p:txBody>
          <a:bodyPr/>
          <a:lstStyle/>
          <a:p>
            <a:r>
              <a:rPr lang="en-US" sz="3200" b="1" dirty="0" smtClean="0"/>
              <a:t>          </a:t>
            </a:r>
            <a:r>
              <a:rPr lang="en-US" sz="3600" b="1" dirty="0" smtClean="0">
                <a:latin typeface="Calibri" pitchFamily="34" charset="0"/>
              </a:rPr>
              <a:t>Term paper</a:t>
            </a:r>
            <a:endParaRPr lang="de-DE" sz="3600" b="1" dirty="0" smtClean="0">
              <a:latin typeface="Calibri" pitchFamily="34" charset="0"/>
            </a:endParaRPr>
          </a:p>
        </p:txBody>
      </p:sp>
      <p:pic>
        <p:nvPicPr>
          <p:cNvPr id="52232" name="Picture 5"/>
          <p:cNvPicPr>
            <a:picLocks noChangeAspect="1" noChangeArrowheads="1"/>
          </p:cNvPicPr>
          <p:nvPr/>
        </p:nvPicPr>
        <p:blipFill>
          <a:blip r:embed="rId3" cstate="print"/>
          <a:srcRect/>
          <a:stretch>
            <a:fillRect/>
          </a:stretch>
        </p:blipFill>
        <p:spPr bwMode="auto">
          <a:xfrm>
            <a:off x="500034" y="428604"/>
            <a:ext cx="962025" cy="962025"/>
          </a:xfrm>
          <a:prstGeom prst="rect">
            <a:avLst/>
          </a:prstGeom>
          <a:noFill/>
          <a:ln w="9525">
            <a:noFill/>
            <a:miter lim="800000"/>
            <a:headEnd/>
            <a:tailEnd/>
          </a:ln>
        </p:spPr>
      </p:pic>
      <p:pic>
        <p:nvPicPr>
          <p:cNvPr id="1026" name="Picture 2" descr="C:\Users\my\Pictures\1-A-MuMiS\Fotos Termpaper\IMG_0748.JPG"/>
          <p:cNvPicPr>
            <a:picLocks noChangeAspect="1" noChangeArrowheads="1"/>
          </p:cNvPicPr>
          <p:nvPr/>
        </p:nvPicPr>
        <p:blipFill>
          <a:blip r:embed="rId4" cstate="print"/>
          <a:srcRect/>
          <a:stretch>
            <a:fillRect/>
          </a:stretch>
        </p:blipFill>
        <p:spPr bwMode="auto">
          <a:xfrm>
            <a:off x="971600" y="2060848"/>
            <a:ext cx="3086100" cy="4114800"/>
          </a:xfrm>
          <a:prstGeom prst="rect">
            <a:avLst/>
          </a:prstGeom>
          <a:noFill/>
        </p:spPr>
      </p:pic>
      <p:pic>
        <p:nvPicPr>
          <p:cNvPr id="1028" name="Picture 4" descr="C:\Users\my\Pictures\1-A-MuMiS\Fotos Termpaper\IMG_0743.JPG"/>
          <p:cNvPicPr>
            <a:picLocks noChangeAspect="1" noChangeArrowheads="1"/>
          </p:cNvPicPr>
          <p:nvPr/>
        </p:nvPicPr>
        <p:blipFill>
          <a:blip r:embed="rId5" cstate="print"/>
          <a:srcRect/>
          <a:stretch>
            <a:fillRect/>
          </a:stretch>
        </p:blipFill>
        <p:spPr bwMode="auto">
          <a:xfrm>
            <a:off x="5364088" y="1628800"/>
            <a:ext cx="3048000" cy="2286000"/>
          </a:xfrm>
          <a:prstGeom prst="rect">
            <a:avLst/>
          </a:prstGeom>
          <a:noFill/>
        </p:spPr>
      </p:pic>
      <p:pic>
        <p:nvPicPr>
          <p:cNvPr id="12" name="Picture 3" descr="C:\Users\my\Pictures\1-A-MuMiS\Fotos Termpaper\IMG_0740.JPG"/>
          <p:cNvPicPr>
            <a:picLocks noChangeAspect="1" noChangeArrowheads="1"/>
          </p:cNvPicPr>
          <p:nvPr/>
        </p:nvPicPr>
        <p:blipFill>
          <a:blip r:embed="rId6" cstate="print"/>
          <a:srcRect/>
          <a:stretch>
            <a:fillRect/>
          </a:stretch>
        </p:blipFill>
        <p:spPr bwMode="auto">
          <a:xfrm>
            <a:off x="4283968" y="4114800"/>
            <a:ext cx="3413760" cy="2560320"/>
          </a:xfrm>
          <a:prstGeom prst="rect">
            <a:avLst/>
          </a:prstGeom>
          <a:noFill/>
        </p:spPr>
      </p:pic>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36</a:t>
            </a:r>
            <a:endParaRPr lang="de-DE"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en-US" sz="2400" dirty="0" smtClean="0">
                <a:latin typeface="Calibri" pitchFamily="34" charset="0"/>
              </a:rPr>
              <a:t>Term paper: </a:t>
            </a:r>
            <a:r>
              <a:rPr lang="en-US" dirty="0" smtClean="0">
                <a:latin typeface="Calibri" pitchFamily="34" charset="0"/>
              </a:rPr>
              <a:t/>
            </a:r>
            <a:br>
              <a:rPr lang="en-US" dirty="0" smtClean="0">
                <a:latin typeface="Calibri" pitchFamily="34" charset="0"/>
              </a:rPr>
            </a:br>
            <a:r>
              <a:rPr lang="en-US" sz="3200" b="1" dirty="0" smtClean="0">
                <a:latin typeface="Calibri" pitchFamily="34" charset="0"/>
              </a:rPr>
              <a:t>What does one look like?</a:t>
            </a:r>
            <a:endParaRPr lang="de-DE" sz="3200" b="1" dirty="0" smtClean="0">
              <a:latin typeface="Calibri" pitchFamily="34" charset="0"/>
            </a:endParaRPr>
          </a:p>
        </p:txBody>
      </p:sp>
      <p:sp>
        <p:nvSpPr>
          <p:cNvPr id="8" name="Gefaltete Ecke 7"/>
          <p:cNvSpPr/>
          <p:nvPr/>
        </p:nvSpPr>
        <p:spPr>
          <a:xfrm>
            <a:off x="6876256" y="2276872"/>
            <a:ext cx="2088232" cy="3024336"/>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dirty="0" smtClean="0">
              <a:solidFill>
                <a:schemeClr val="tx1"/>
              </a:solidFill>
            </a:endParaRPr>
          </a:p>
          <a:p>
            <a:pPr algn="ctr">
              <a:defRPr/>
            </a:pPr>
            <a:r>
              <a:rPr lang="de-DE" b="1" dirty="0" smtClean="0">
                <a:solidFill>
                  <a:schemeClr val="tx1"/>
                </a:solidFill>
                <a:latin typeface="Calibri" pitchFamily="34" charset="0"/>
              </a:rPr>
              <a:t>&lt;</a:t>
            </a:r>
            <a:r>
              <a:rPr lang="en-US" b="1" dirty="0" smtClean="0">
                <a:solidFill>
                  <a:schemeClr val="tx1"/>
                </a:solidFill>
                <a:latin typeface="Calibri" pitchFamily="34" charset="0"/>
              </a:rPr>
              <a:t> List of References / Bibliography </a:t>
            </a:r>
            <a:r>
              <a:rPr lang="de-DE" b="1" dirty="0" smtClean="0">
                <a:solidFill>
                  <a:schemeClr val="tx1"/>
                </a:solidFill>
                <a:latin typeface="Calibri" pitchFamily="34" charset="0"/>
              </a:rPr>
              <a:t>&gt;</a:t>
            </a: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smtClean="0">
              <a:solidFill>
                <a:schemeClr val="tx1"/>
              </a:solidFill>
            </a:endParaRPr>
          </a:p>
          <a:p>
            <a:pPr algn="ctr">
              <a:defRPr/>
            </a:pPr>
            <a:endParaRPr lang="de-DE" b="1" dirty="0">
              <a:solidFill>
                <a:schemeClr val="tx1"/>
              </a:solidFill>
            </a:endParaRPr>
          </a:p>
        </p:txBody>
      </p:sp>
      <p:sp>
        <p:nvSpPr>
          <p:cNvPr id="9" name="Inhaltsplatzhalter 8"/>
          <p:cNvSpPr>
            <a:spLocks noGrp="1"/>
          </p:cNvSpPr>
          <p:nvPr>
            <p:ph idx="1"/>
          </p:nvPr>
        </p:nvSpPr>
        <p:spPr>
          <a:xfrm>
            <a:off x="5076056" y="2204864"/>
            <a:ext cx="2016224" cy="3024336"/>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endParaRPr lang="de-DE" b="1" dirty="0">
              <a:solidFill>
                <a:schemeClr val="tx1"/>
              </a:solidFill>
            </a:endParaRPr>
          </a:p>
          <a:p>
            <a:pPr algn="ctr"/>
            <a:endParaRPr lang="de-DE" b="1" dirty="0">
              <a:solidFill>
                <a:schemeClr val="tx1"/>
              </a:solidFill>
            </a:endParaRPr>
          </a:p>
          <a:p>
            <a:pPr algn="ctr"/>
            <a:endParaRPr lang="de-DE" b="1" dirty="0">
              <a:solidFill>
                <a:schemeClr val="tx1"/>
              </a:solidFill>
            </a:endParaRPr>
          </a:p>
        </p:txBody>
      </p:sp>
      <p:sp>
        <p:nvSpPr>
          <p:cNvPr id="10" name="Inhaltsplatzhalter 8"/>
          <p:cNvSpPr txBox="1">
            <a:spLocks/>
          </p:cNvSpPr>
          <p:nvPr/>
        </p:nvSpPr>
        <p:spPr bwMode="auto">
          <a:xfrm>
            <a:off x="5004048" y="2132856"/>
            <a:ext cx="2016224" cy="3024336"/>
          </a:xfrm>
          <a:prstGeom prst="foldedCorner">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None/>
              <a:tabLst/>
              <a:defRPr/>
            </a:pPr>
            <a:endParaRPr kumimoji="0" lang="de-DE" sz="36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Char char="p"/>
              <a:tabLst/>
              <a:defRPr/>
            </a:pPr>
            <a:endParaRPr kumimoji="0" lang="de-DE" sz="36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Char char="p"/>
              <a:tabLst/>
              <a:defRPr/>
            </a:pPr>
            <a:endParaRPr kumimoji="0" lang="de-DE" sz="3600" b="1" i="0" u="none" strike="noStrike" kern="0" cap="none" spc="0" normalizeH="0" baseline="0" noProof="0" dirty="0">
              <a:ln>
                <a:noFill/>
              </a:ln>
              <a:solidFill>
                <a:schemeClr val="tx1"/>
              </a:solidFill>
              <a:effectLst/>
              <a:uLnTx/>
              <a:uFillTx/>
              <a:latin typeface="+mn-lt"/>
              <a:ea typeface="+mn-ea"/>
              <a:cs typeface="+mn-cs"/>
            </a:endParaRPr>
          </a:p>
        </p:txBody>
      </p:sp>
      <p:sp>
        <p:nvSpPr>
          <p:cNvPr id="11" name="Inhaltsplatzhalter 8"/>
          <p:cNvSpPr txBox="1">
            <a:spLocks/>
          </p:cNvSpPr>
          <p:nvPr/>
        </p:nvSpPr>
        <p:spPr bwMode="auto">
          <a:xfrm>
            <a:off x="4932040" y="2060848"/>
            <a:ext cx="2016224" cy="3024336"/>
          </a:xfrm>
          <a:prstGeom prst="foldedCorner">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None/>
              <a:tabLst/>
              <a:defRPr/>
            </a:pPr>
            <a:endParaRPr kumimoji="0" lang="de-DE" sz="36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Char char="p"/>
              <a:tabLst/>
              <a:defRPr/>
            </a:pPr>
            <a:endParaRPr kumimoji="0" lang="de-DE" sz="3600" b="1" i="0" u="none" strike="noStrike" kern="0" cap="none" spc="0" normalizeH="0" baseline="0" noProof="0" dirty="0" smtClean="0">
              <a:ln>
                <a:noFill/>
              </a:ln>
              <a:solidFill>
                <a:schemeClr val="tx1"/>
              </a:solidFill>
              <a:effectLst/>
              <a:uLnTx/>
              <a:uFillTx/>
              <a:latin typeface="+mn-lt"/>
              <a:ea typeface="+mn-ea"/>
              <a:cs typeface="+mn-cs"/>
            </a:endParaRPr>
          </a:p>
          <a:p>
            <a:pPr lvl="0" algn="ctr">
              <a:lnSpc>
                <a:spcPct val="150000"/>
              </a:lnSpc>
            </a:pPr>
            <a:r>
              <a:rPr lang="de-DE" b="1" dirty="0" smtClean="0">
                <a:solidFill>
                  <a:schemeClr val="tx1"/>
                </a:solidFill>
                <a:latin typeface="Calibri" pitchFamily="34" charset="0"/>
                <a:ea typeface="Times New Roman" pitchFamily="18" charset="0"/>
                <a:cs typeface="Arial" pitchFamily="34" charset="0"/>
              </a:rPr>
              <a:t>&lt;Text&gt; </a:t>
            </a:r>
            <a:endParaRPr lang="en-US" dirty="0" smtClean="0">
              <a:solidFill>
                <a:schemeClr val="tx1"/>
              </a:solidFill>
              <a:latin typeface="Calibri" pitchFamily="34" charset="0"/>
              <a:cs typeface="Arial" pitchFamily="34" charset="0"/>
            </a:endParaRPr>
          </a:p>
          <a:p>
            <a:pPr lvl="0" eaLnBrk="0" hangingPunct="0">
              <a:lnSpc>
                <a:spcPct val="150000"/>
              </a:lnSpc>
            </a:pPr>
            <a:endParaRPr lang="de-DE" b="1" dirty="0" smtClean="0">
              <a:solidFill>
                <a:schemeClr val="tx1"/>
              </a:solidFill>
              <a:latin typeface="Calibri" pitchFamily="34" charset="0"/>
              <a:ea typeface="Times New Roman" pitchFamily="18" charset="0"/>
              <a:cs typeface="Arial" pitchFamily="34" charset="0"/>
            </a:endParaRPr>
          </a:p>
          <a:p>
            <a:pPr lvl="0" eaLnBrk="0" hangingPunct="0">
              <a:lnSpc>
                <a:spcPct val="150000"/>
              </a:lnSpc>
            </a:pPr>
            <a:r>
              <a:rPr lang="de-DE" b="1" dirty="0" smtClean="0">
                <a:solidFill>
                  <a:schemeClr val="tx1"/>
                </a:solidFill>
                <a:latin typeface="Calibri" pitchFamily="34" charset="0"/>
                <a:ea typeface="Times New Roman" pitchFamily="18" charset="0"/>
                <a:cs typeface="Arial" pitchFamily="34" charset="0"/>
              </a:rPr>
              <a:t>          </a:t>
            </a:r>
            <a:r>
              <a:rPr lang="en-US" dirty="0" smtClean="0">
                <a:solidFill>
                  <a:schemeClr val="tx1"/>
                </a:solidFill>
                <a:latin typeface="Calibri" pitchFamily="34" charset="0"/>
                <a:ea typeface="Times New Roman" pitchFamily="18" charset="0"/>
                <a:cs typeface="Arial" pitchFamily="34" charset="0"/>
              </a:rPr>
              <a:t>Introduction</a:t>
            </a:r>
            <a:endParaRPr lang="en-US" dirty="0" smtClean="0">
              <a:solidFill>
                <a:schemeClr val="tx1"/>
              </a:solidFill>
              <a:latin typeface="Calibri" pitchFamily="34" charset="0"/>
              <a:cs typeface="Arial" pitchFamily="34" charset="0"/>
            </a:endParaRPr>
          </a:p>
          <a:p>
            <a:pPr lvl="0" eaLnBrk="0" hangingPunct="0">
              <a:lnSpc>
                <a:spcPct val="150000"/>
              </a:lnSpc>
            </a:pPr>
            <a:r>
              <a:rPr lang="en-US" dirty="0" smtClean="0">
                <a:solidFill>
                  <a:schemeClr val="tx1"/>
                </a:solidFill>
                <a:latin typeface="Calibri" pitchFamily="34" charset="0"/>
                <a:ea typeface="Times New Roman" pitchFamily="18" charset="0"/>
                <a:cs typeface="Arial" pitchFamily="34" charset="0"/>
              </a:rPr>
              <a:t>          Body</a:t>
            </a:r>
            <a:endParaRPr lang="en-US" dirty="0" smtClean="0">
              <a:solidFill>
                <a:schemeClr val="tx1"/>
              </a:solidFill>
              <a:latin typeface="Calibri" pitchFamily="34" charset="0"/>
              <a:cs typeface="Arial" pitchFamily="34" charset="0"/>
            </a:endParaRPr>
          </a:p>
          <a:p>
            <a:pPr lvl="0" eaLnBrk="0" hangingPunct="0">
              <a:lnSpc>
                <a:spcPct val="150000"/>
              </a:lnSpc>
            </a:pPr>
            <a:r>
              <a:rPr lang="en-US" dirty="0" smtClean="0">
                <a:solidFill>
                  <a:schemeClr val="tx1"/>
                </a:solidFill>
                <a:latin typeface="Calibri" pitchFamily="34" charset="0"/>
                <a:ea typeface="Times New Roman" pitchFamily="18" charset="0"/>
                <a:cs typeface="Arial" pitchFamily="34" charset="0"/>
              </a:rPr>
              <a:t>          Conclusion</a:t>
            </a:r>
          </a:p>
          <a:p>
            <a:pPr lvl="0" eaLnBrk="0" hangingPunct="0">
              <a:lnSpc>
                <a:spcPct val="150000"/>
              </a:lnSpc>
            </a:pPr>
            <a:endParaRPr kumimoji="0" lang="de-DE"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lvl="0" eaLnBrk="0" hangingPunct="0">
              <a:lnSpc>
                <a:spcPct val="150000"/>
              </a:lnSpc>
            </a:pPr>
            <a:endParaRPr lang="de-DE" b="1" kern="0" dirty="0" smtClean="0">
              <a:solidFill>
                <a:schemeClr val="tx1"/>
              </a:solidFill>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a:ln>
                <a:noFill/>
              </a:ln>
              <a:solidFill>
                <a:schemeClr val="tx1"/>
              </a:solidFill>
              <a:effectLst/>
              <a:uLnTx/>
              <a:uFillTx/>
              <a:latin typeface="Calibri" pitchFamily="34" charset="0"/>
            </a:endParaRPr>
          </a:p>
        </p:txBody>
      </p:sp>
      <p:sp>
        <p:nvSpPr>
          <p:cNvPr id="3073" name="Rectangle 1"/>
          <p:cNvSpPr>
            <a:spLocks noChangeArrowheads="1"/>
          </p:cNvSpPr>
          <p:nvPr/>
        </p:nvSpPr>
        <p:spPr bwMode="auto">
          <a:xfrm>
            <a:off x="0" y="113184"/>
            <a:ext cx="248786"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Inhaltsplatzhalter 8"/>
          <p:cNvSpPr txBox="1">
            <a:spLocks/>
          </p:cNvSpPr>
          <p:nvPr/>
        </p:nvSpPr>
        <p:spPr bwMode="auto">
          <a:xfrm>
            <a:off x="3275856" y="1916832"/>
            <a:ext cx="2160240" cy="3024336"/>
          </a:xfrm>
          <a:prstGeom prst="foldedCorner">
            <a:avLst/>
          </a:prstGeom>
          <a:solidFill>
            <a:schemeClr val="accent1">
              <a:lumMod val="40000"/>
              <a:lumOff val="6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None/>
              <a:tabLst/>
              <a:defRPr/>
            </a:pPr>
            <a:endParaRPr kumimoji="0" lang="de-DE" sz="36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0"/>
              </a:spcBef>
              <a:spcAft>
                <a:spcPct val="30000"/>
              </a:spcAft>
              <a:buClr>
                <a:srgbClr val="BAE860"/>
              </a:buClr>
              <a:buSzPct val="75000"/>
              <a:buFont typeface="Wingdings" pitchFamily="2" charset="2"/>
              <a:buChar char="p"/>
              <a:tabLst/>
              <a:defRPr/>
            </a:pPr>
            <a:endParaRPr kumimoji="0" lang="de-DE" sz="3600" b="1" i="0" u="none" strike="noStrike" kern="0" cap="none" spc="0" normalizeH="0" baseline="0" noProof="0" dirty="0" smtClean="0">
              <a:ln>
                <a:noFill/>
              </a:ln>
              <a:solidFill>
                <a:schemeClr val="tx1"/>
              </a:solidFill>
              <a:effectLst/>
              <a:uLnTx/>
              <a:uFillTx/>
              <a:latin typeface="+mn-lt"/>
              <a:ea typeface="+mn-ea"/>
              <a:cs typeface="+mn-cs"/>
            </a:endParaRPr>
          </a:p>
          <a:p>
            <a:pPr lvl="0" algn="ctr">
              <a:lnSpc>
                <a:spcPct val="150000"/>
              </a:lnSpc>
            </a:pPr>
            <a:r>
              <a:rPr lang="de-DE" sz="2000" b="1" dirty="0" smtClean="0">
                <a:solidFill>
                  <a:schemeClr val="tx1"/>
                </a:solidFill>
                <a:latin typeface="Calibri" pitchFamily="34" charset="0"/>
                <a:ea typeface="Times New Roman" pitchFamily="18" charset="0"/>
                <a:cs typeface="Arial" pitchFamily="34" charset="0"/>
              </a:rPr>
              <a:t>&lt;</a:t>
            </a:r>
            <a:r>
              <a:rPr lang="en-GB" sz="2000" b="1" dirty="0" smtClean="0">
                <a:solidFill>
                  <a:schemeClr val="tx1"/>
                </a:solidFill>
                <a:latin typeface="Calibri" pitchFamily="34" charset="0"/>
              </a:rPr>
              <a:t>Table of Contents</a:t>
            </a:r>
            <a:r>
              <a:rPr lang="en-GB" sz="2000" b="1" dirty="0" smtClean="0">
                <a:solidFill>
                  <a:schemeClr val="tx1"/>
                </a:solidFill>
                <a:latin typeface="Calibri" pitchFamily="34" charset="0"/>
                <a:ea typeface="Times New Roman" pitchFamily="18" charset="0"/>
                <a:cs typeface="Arial" pitchFamily="34" charset="0"/>
              </a:rPr>
              <a:t>&gt;</a:t>
            </a:r>
          </a:p>
          <a:p>
            <a:pPr lvl="0" algn="ctr">
              <a:lnSpc>
                <a:spcPct val="150000"/>
              </a:lnSpc>
            </a:pPr>
            <a:r>
              <a:rPr lang="de-DE" b="1" dirty="0" smtClean="0">
                <a:solidFill>
                  <a:schemeClr val="tx1"/>
                </a:solidFill>
                <a:latin typeface="Calibri" pitchFamily="34" charset="0"/>
                <a:ea typeface="Times New Roman" pitchFamily="18" charset="0"/>
                <a:cs typeface="Arial" pitchFamily="34" charset="0"/>
              </a:rPr>
              <a:t> </a:t>
            </a:r>
            <a:endParaRPr lang="de-DE" b="1" dirty="0" smtClean="0">
              <a:solidFill>
                <a:schemeClr val="tx1"/>
              </a:solidFill>
              <a:latin typeface="Calibri" pitchFamily="34" charset="0"/>
              <a:cs typeface="Arial" pitchFamily="34" charset="0"/>
            </a:endParaRPr>
          </a:p>
          <a:p>
            <a:pPr lvl="0" algn="ctr">
              <a:lnSpc>
                <a:spcPct val="150000"/>
              </a:lnSpc>
            </a:pPr>
            <a:endParaRPr lang="de-DE" b="1" dirty="0" smtClean="0">
              <a:solidFill>
                <a:schemeClr val="tx1"/>
              </a:solidFill>
              <a:latin typeface="Calibri" pitchFamily="34" charset="0"/>
              <a:cs typeface="Arial" pitchFamily="34" charset="0"/>
            </a:endParaRPr>
          </a:p>
          <a:p>
            <a:pPr lvl="0" algn="ctr">
              <a:lnSpc>
                <a:spcPct val="150000"/>
              </a:lnSpc>
            </a:pPr>
            <a:endParaRPr lang="en-US" dirty="0" smtClean="0">
              <a:solidFill>
                <a:schemeClr val="tx1"/>
              </a:solidFill>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lvl="0" eaLnBrk="0" hangingPunct="0">
              <a:lnSpc>
                <a:spcPct val="150000"/>
              </a:lnSpc>
            </a:pPr>
            <a:endParaRPr lang="de-DE" b="1" kern="0" dirty="0" smtClean="0">
              <a:solidFill>
                <a:schemeClr val="tx1"/>
              </a:solidFill>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lvl="0" eaLnBrk="0" hangingPunct="0">
              <a:lnSpc>
                <a:spcPct val="150000"/>
              </a:lnSpc>
            </a:pPr>
            <a:endParaRPr kumimoji="0" lang="de-DE" b="1" i="0" u="none" strike="noStrike" kern="0" cap="none" spc="0" normalizeH="0" baseline="0" noProof="0" dirty="0">
              <a:ln>
                <a:noFill/>
              </a:ln>
              <a:solidFill>
                <a:schemeClr val="tx1"/>
              </a:solidFill>
              <a:effectLst/>
              <a:uLnTx/>
              <a:uFillTx/>
              <a:latin typeface="Calibri" pitchFamily="34" charset="0"/>
            </a:endParaRPr>
          </a:p>
        </p:txBody>
      </p:sp>
      <p:sp>
        <p:nvSpPr>
          <p:cNvPr id="14" name="Gefaltete Ecke 13"/>
          <p:cNvSpPr/>
          <p:nvPr/>
        </p:nvSpPr>
        <p:spPr>
          <a:xfrm>
            <a:off x="323528" y="1730440"/>
            <a:ext cx="3384376" cy="4607904"/>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0" anchor="ctr">
            <a:spAutoFit/>
          </a:bodyPr>
          <a:lstStyle/>
          <a:p>
            <a:pPr marL="342900" indent="-342900" algn="ctr"/>
            <a:endParaRPr lang="de-DE" sz="2000" b="1" dirty="0" smtClean="0">
              <a:solidFill>
                <a:schemeClr val="tx1"/>
              </a:solidFill>
            </a:endParaRPr>
          </a:p>
          <a:p>
            <a:pPr marL="342900" indent="-342900" algn="ctr"/>
            <a:r>
              <a:rPr lang="de-DE" sz="2000" b="1" dirty="0" smtClean="0">
                <a:solidFill>
                  <a:schemeClr val="tx1"/>
                </a:solidFill>
                <a:latin typeface="Calibri" pitchFamily="34" charset="0"/>
              </a:rPr>
              <a:t>&lt;Title Page&gt;</a:t>
            </a:r>
          </a:p>
          <a:p>
            <a:pPr marL="342900" indent="-342900">
              <a:lnSpc>
                <a:spcPct val="150000"/>
              </a:lnSpc>
              <a:buSzPct val="120000"/>
              <a:buFont typeface="Wingdings" pitchFamily="2" charset="2"/>
              <a:buChar char="§"/>
            </a:pPr>
            <a:r>
              <a:rPr lang="de-DE" dirty="0" smtClean="0">
                <a:solidFill>
                  <a:schemeClr val="tx1"/>
                </a:solidFill>
                <a:latin typeface="Calibri" pitchFamily="34" charset="0"/>
              </a:rPr>
              <a:t> </a:t>
            </a:r>
            <a:r>
              <a:rPr lang="en-GB" dirty="0" smtClean="0">
                <a:solidFill>
                  <a:schemeClr val="tx1"/>
                </a:solidFill>
                <a:latin typeface="Calibri" pitchFamily="34" charset="0"/>
              </a:rPr>
              <a:t>Title of the term paper</a:t>
            </a:r>
          </a:p>
          <a:p>
            <a:pPr marL="342900" indent="-342900">
              <a:lnSpc>
                <a:spcPct val="150000"/>
              </a:lnSpc>
              <a:buSzPct val="120000"/>
              <a:buFont typeface="Wingdings" pitchFamily="2" charset="2"/>
              <a:buChar char="§"/>
            </a:pPr>
            <a:r>
              <a:rPr lang="en-GB" dirty="0" smtClean="0">
                <a:solidFill>
                  <a:schemeClr val="tx1"/>
                </a:solidFill>
                <a:latin typeface="Calibri" pitchFamily="34" charset="0"/>
              </a:rPr>
              <a:t> Name of the seminar</a:t>
            </a:r>
          </a:p>
          <a:p>
            <a:pPr marL="342900" indent="-342900">
              <a:lnSpc>
                <a:spcPct val="150000"/>
              </a:lnSpc>
              <a:buSzPct val="120000"/>
              <a:buFont typeface="Wingdings" pitchFamily="2" charset="2"/>
              <a:buChar char="§"/>
            </a:pPr>
            <a:r>
              <a:rPr lang="en-GB" dirty="0" smtClean="0">
                <a:solidFill>
                  <a:schemeClr val="tx1"/>
                </a:solidFill>
                <a:latin typeface="Calibri" pitchFamily="34" charset="0"/>
              </a:rPr>
              <a:t> Name of lecturer, professor</a:t>
            </a:r>
          </a:p>
          <a:p>
            <a:pPr marL="342900" indent="-342900">
              <a:lnSpc>
                <a:spcPct val="150000"/>
              </a:lnSpc>
              <a:buSzPct val="120000"/>
              <a:buFont typeface="Wingdings" pitchFamily="2" charset="2"/>
              <a:buChar char="§"/>
            </a:pPr>
            <a:r>
              <a:rPr lang="en-GB" dirty="0" smtClean="0">
                <a:solidFill>
                  <a:schemeClr val="tx1"/>
                </a:solidFill>
                <a:latin typeface="Calibri" pitchFamily="34" charset="0"/>
              </a:rPr>
              <a:t> Personal information: </a:t>
            </a:r>
          </a:p>
          <a:p>
            <a:pPr lvl="1">
              <a:lnSpc>
                <a:spcPct val="150000"/>
              </a:lnSpc>
              <a:buSzPct val="120000"/>
              <a:buFont typeface="Wingdings" pitchFamily="2" charset="2"/>
              <a:buChar char="§"/>
            </a:pPr>
            <a:r>
              <a:rPr lang="en-GB" dirty="0" smtClean="0">
                <a:solidFill>
                  <a:schemeClr val="tx1"/>
                </a:solidFill>
                <a:latin typeface="Calibri" pitchFamily="34" charset="0"/>
              </a:rPr>
              <a:t> Name</a:t>
            </a:r>
          </a:p>
          <a:p>
            <a:pPr lvl="1">
              <a:lnSpc>
                <a:spcPct val="150000"/>
              </a:lnSpc>
              <a:buSzPct val="120000"/>
              <a:buFont typeface="Wingdings" pitchFamily="2" charset="2"/>
              <a:buChar char="§"/>
            </a:pPr>
            <a:r>
              <a:rPr lang="en-GB" dirty="0" smtClean="0">
                <a:solidFill>
                  <a:schemeClr val="tx1"/>
                </a:solidFill>
                <a:latin typeface="Calibri" pitchFamily="34" charset="0"/>
              </a:rPr>
              <a:t> Matriculation number </a:t>
            </a:r>
          </a:p>
          <a:p>
            <a:pPr lvl="1">
              <a:lnSpc>
                <a:spcPct val="150000"/>
              </a:lnSpc>
              <a:buSzPct val="120000"/>
              <a:buFont typeface="Wingdings" pitchFamily="2" charset="2"/>
              <a:buChar char="§"/>
            </a:pPr>
            <a:r>
              <a:rPr lang="en-GB" dirty="0" smtClean="0">
                <a:solidFill>
                  <a:schemeClr val="tx1"/>
                </a:solidFill>
                <a:latin typeface="Calibri" pitchFamily="34" charset="0"/>
              </a:rPr>
              <a:t> Address and/or  </a:t>
            </a:r>
          </a:p>
          <a:p>
            <a:pPr lvl="1">
              <a:lnSpc>
                <a:spcPct val="150000"/>
              </a:lnSpc>
              <a:buSzPct val="120000"/>
              <a:buFont typeface="Wingdings" pitchFamily="2" charset="2"/>
              <a:buChar char="§"/>
            </a:pPr>
            <a:r>
              <a:rPr lang="en-GB" dirty="0" smtClean="0">
                <a:solidFill>
                  <a:schemeClr val="tx1"/>
                </a:solidFill>
                <a:latin typeface="Calibri" pitchFamily="34" charset="0"/>
              </a:rPr>
              <a:t> Email address</a:t>
            </a:r>
            <a:endParaRPr lang="en-GB" dirty="0">
              <a:solidFill>
                <a:srgbClr val="FFFFFF"/>
              </a:solidFill>
            </a:endParaRPr>
          </a:p>
        </p:txBody>
      </p:sp>
      <p:sp>
        <p:nvSpPr>
          <p:cNvPr id="12" name="Abgerundetes Rechteck 11"/>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3</a:t>
            </a:r>
            <a:r>
              <a:rPr lang="de-DE" b="1" dirty="0" smtClean="0"/>
              <a:t>7</a:t>
            </a:r>
            <a:endParaRPr lang="de-DE"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en-GB" sz="2400" dirty="0" smtClean="0">
                <a:latin typeface="Calibri" pitchFamily="34" charset="0"/>
              </a:rPr>
              <a:t>Term paper:</a:t>
            </a:r>
            <a:r>
              <a:rPr lang="en-GB" dirty="0" smtClean="0">
                <a:latin typeface="Calibri" pitchFamily="34" charset="0"/>
              </a:rPr>
              <a:t/>
            </a:r>
            <a:br>
              <a:rPr lang="en-GB" dirty="0" smtClean="0">
                <a:latin typeface="Calibri" pitchFamily="34" charset="0"/>
              </a:rPr>
            </a:br>
            <a:r>
              <a:rPr lang="en-GB" sz="3200" b="1" dirty="0" smtClean="0">
                <a:latin typeface="Calibri" pitchFamily="34" charset="0"/>
              </a:rPr>
              <a:t>Structure of text</a:t>
            </a:r>
          </a:p>
        </p:txBody>
      </p:sp>
      <p:sp>
        <p:nvSpPr>
          <p:cNvPr id="61443" name="Inhaltsplatzhalter 2"/>
          <p:cNvSpPr>
            <a:spLocks noGrp="1"/>
          </p:cNvSpPr>
          <p:nvPr>
            <p:ph sz="half" idx="1"/>
          </p:nvPr>
        </p:nvSpPr>
        <p:spPr>
          <a:xfrm>
            <a:off x="457200" y="1600200"/>
            <a:ext cx="5482952" cy="4853136"/>
          </a:xfrm>
        </p:spPr>
        <p:txBody>
          <a:bodyPr/>
          <a:lstStyle/>
          <a:p>
            <a:pPr marL="457200" indent="-457200">
              <a:buClr>
                <a:srgbClr val="00A800"/>
              </a:buClr>
              <a:buSzPct val="100000"/>
              <a:buFont typeface="Georgia" pitchFamily="18" charset="0"/>
              <a:buAutoNum type="arabicPeriod"/>
            </a:pPr>
            <a:r>
              <a:rPr lang="en-US" sz="2000" b="1" dirty="0" smtClean="0">
                <a:latin typeface="Calibri" pitchFamily="34" charset="0"/>
              </a:rPr>
              <a:t>Introduction</a:t>
            </a:r>
          </a:p>
          <a:p>
            <a:pPr lvl="1"/>
            <a:r>
              <a:rPr lang="en-US" sz="2000" dirty="0" smtClean="0">
                <a:latin typeface="Calibri" pitchFamily="34" charset="0"/>
              </a:rPr>
              <a:t>Introduction to the topic</a:t>
            </a:r>
          </a:p>
          <a:p>
            <a:pPr lvl="1"/>
            <a:r>
              <a:rPr lang="en-US" sz="2000" dirty="0" smtClean="0">
                <a:latin typeface="Calibri" pitchFamily="34" charset="0"/>
              </a:rPr>
              <a:t>Explanation of the leading question</a:t>
            </a:r>
          </a:p>
          <a:p>
            <a:pPr lvl="1"/>
            <a:r>
              <a:rPr lang="en-US" sz="2000" dirty="0" smtClean="0">
                <a:latin typeface="Calibri" pitchFamily="34" charset="0"/>
              </a:rPr>
              <a:t>Description of the paper‘s structure</a:t>
            </a:r>
          </a:p>
          <a:p>
            <a:pPr marL="457200" indent="-457200">
              <a:buSzPct val="100000"/>
              <a:buFont typeface="Georgia" pitchFamily="18" charset="0"/>
              <a:buAutoNum type="arabicPeriod"/>
            </a:pPr>
            <a:endParaRPr lang="en-US" sz="1000" dirty="0" smtClean="0">
              <a:latin typeface="Calibri" pitchFamily="34" charset="0"/>
            </a:endParaRPr>
          </a:p>
          <a:p>
            <a:pPr marL="457200" indent="-457200">
              <a:buClr>
                <a:srgbClr val="00A800"/>
              </a:buClr>
              <a:buSzPct val="100000"/>
              <a:buFont typeface="Georgia" pitchFamily="18" charset="0"/>
              <a:buAutoNum type="arabicPeriod"/>
            </a:pPr>
            <a:r>
              <a:rPr lang="en-US" sz="2000" b="1" dirty="0" smtClean="0">
                <a:latin typeface="Calibri" pitchFamily="34" charset="0"/>
              </a:rPr>
              <a:t>Body</a:t>
            </a:r>
          </a:p>
          <a:p>
            <a:pPr lvl="1"/>
            <a:r>
              <a:rPr lang="en-US" sz="2000" dirty="0">
                <a:latin typeface="Calibri" pitchFamily="34" charset="0"/>
              </a:rPr>
              <a:t>D</a:t>
            </a:r>
            <a:r>
              <a:rPr lang="en-US" sz="2000" dirty="0" smtClean="0">
                <a:latin typeface="Calibri" pitchFamily="34" charset="0"/>
              </a:rPr>
              <a:t>ivided into chapters according to the structure of the subject matter and the leading question</a:t>
            </a:r>
          </a:p>
          <a:p>
            <a:pPr lvl="1">
              <a:buFont typeface="Wingdings" pitchFamily="2" charset="2"/>
              <a:buNone/>
            </a:pPr>
            <a:endParaRPr lang="en-US" sz="1000" dirty="0" smtClean="0">
              <a:latin typeface="Calibri" pitchFamily="34" charset="0"/>
            </a:endParaRPr>
          </a:p>
          <a:p>
            <a:pPr marL="457200" indent="-457200">
              <a:buClr>
                <a:srgbClr val="00A800"/>
              </a:buClr>
              <a:buSzPct val="100000"/>
              <a:buFont typeface="Georgia" pitchFamily="18" charset="0"/>
              <a:buAutoNum type="arabicPeriod"/>
            </a:pPr>
            <a:r>
              <a:rPr lang="en-US" sz="2000" b="1" dirty="0" smtClean="0">
                <a:latin typeface="Calibri" pitchFamily="34" charset="0"/>
              </a:rPr>
              <a:t>Conclusion</a:t>
            </a:r>
          </a:p>
          <a:p>
            <a:pPr lvl="1"/>
            <a:r>
              <a:rPr lang="en-US" sz="2000" dirty="0" smtClean="0">
                <a:latin typeface="Calibri" pitchFamily="34" charset="0"/>
              </a:rPr>
              <a:t>Summary of the findings</a:t>
            </a:r>
          </a:p>
          <a:p>
            <a:pPr lvl="1"/>
            <a:r>
              <a:rPr lang="en-US" sz="2000" dirty="0" smtClean="0">
                <a:latin typeface="Calibri" pitchFamily="34" charset="0"/>
              </a:rPr>
              <a:t>Implications</a:t>
            </a:r>
          </a:p>
          <a:p>
            <a:pPr lvl="1"/>
            <a:r>
              <a:rPr lang="en-US" sz="2000" dirty="0" smtClean="0">
                <a:latin typeface="Calibri" pitchFamily="34" charset="0"/>
              </a:rPr>
              <a:t>Outlook</a:t>
            </a:r>
          </a:p>
          <a:p>
            <a:pPr marL="457200" indent="-457200"/>
            <a:endParaRPr lang="de-DE" sz="2000" dirty="0" smtClean="0"/>
          </a:p>
          <a:p>
            <a:pPr marL="457200" indent="-457200">
              <a:buFont typeface="Wingdings" pitchFamily="2" charset="2"/>
              <a:buChar char="Ø"/>
            </a:pPr>
            <a:endParaRPr lang="de-DE" sz="2000" dirty="0" smtClean="0"/>
          </a:p>
        </p:txBody>
      </p:sp>
      <p:sp>
        <p:nvSpPr>
          <p:cNvPr id="6" name="Inhaltsplatzhalter 5"/>
          <p:cNvSpPr>
            <a:spLocks noGrp="1"/>
          </p:cNvSpPr>
          <p:nvPr>
            <p:ph sz="half" idx="2"/>
          </p:nvPr>
        </p:nvSpPr>
        <p:spPr>
          <a:xfrm>
            <a:off x="6228184" y="2060848"/>
            <a:ext cx="2303785" cy="3672408"/>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a:buNone/>
            </a:pPr>
            <a:r>
              <a:rPr lang="de-DE" b="1" dirty="0" smtClean="0">
                <a:solidFill>
                  <a:schemeClr val="tx1"/>
                </a:solidFill>
                <a:latin typeface="Calibri" pitchFamily="34" charset="0"/>
              </a:rPr>
              <a:t>Text</a:t>
            </a:r>
          </a:p>
          <a:p>
            <a:pPr lvl="0">
              <a:lnSpc>
                <a:spcPct val="150000"/>
              </a:lnSpc>
            </a:pPr>
            <a:r>
              <a:rPr lang="en-US" sz="2000" dirty="0" smtClean="0">
                <a:solidFill>
                  <a:schemeClr val="tx1"/>
                </a:solidFill>
                <a:latin typeface="Calibri" pitchFamily="34" charset="0"/>
                <a:ea typeface="Times New Roman" pitchFamily="18" charset="0"/>
                <a:cs typeface="Arial" pitchFamily="34" charset="0"/>
              </a:rPr>
              <a:t>Introduction</a:t>
            </a:r>
            <a:endParaRPr lang="en-US" sz="2000" dirty="0" smtClean="0">
              <a:solidFill>
                <a:schemeClr val="tx1"/>
              </a:solidFill>
              <a:latin typeface="Calibri" pitchFamily="34" charset="0"/>
              <a:cs typeface="Arial" pitchFamily="34" charset="0"/>
            </a:endParaRPr>
          </a:p>
          <a:p>
            <a:pPr lvl="0">
              <a:lnSpc>
                <a:spcPct val="150000"/>
              </a:lnSpc>
            </a:pPr>
            <a:r>
              <a:rPr lang="en-US" sz="2000" dirty="0" smtClean="0">
                <a:solidFill>
                  <a:schemeClr val="tx1"/>
                </a:solidFill>
                <a:latin typeface="Calibri" pitchFamily="34" charset="0"/>
                <a:ea typeface="Times New Roman" pitchFamily="18" charset="0"/>
                <a:cs typeface="Arial" pitchFamily="34" charset="0"/>
              </a:rPr>
              <a:t>Body</a:t>
            </a:r>
            <a:endParaRPr lang="en-US" sz="2000" dirty="0" smtClean="0">
              <a:solidFill>
                <a:schemeClr val="tx1"/>
              </a:solidFill>
              <a:latin typeface="Calibri" pitchFamily="34" charset="0"/>
              <a:cs typeface="Arial" pitchFamily="34" charset="0"/>
            </a:endParaRPr>
          </a:p>
          <a:p>
            <a:pPr lvl="0">
              <a:lnSpc>
                <a:spcPct val="150000"/>
              </a:lnSpc>
            </a:pPr>
            <a:r>
              <a:rPr lang="en-US" sz="2000" dirty="0" smtClean="0">
                <a:solidFill>
                  <a:schemeClr val="tx1"/>
                </a:solidFill>
                <a:latin typeface="Calibri" pitchFamily="34" charset="0"/>
                <a:ea typeface="Times New Roman" pitchFamily="18" charset="0"/>
                <a:cs typeface="Arial" pitchFamily="34" charset="0"/>
              </a:rPr>
              <a:t>Conclusion</a:t>
            </a:r>
            <a:endParaRPr lang="de-DE" sz="2000" b="1" dirty="0">
              <a:solidFill>
                <a:schemeClr val="tx1"/>
              </a:solidFill>
              <a:latin typeface="Calibri" pitchFamily="34" charset="0"/>
            </a:endParaRPr>
          </a:p>
          <a:p>
            <a:pPr algn="ctr"/>
            <a:endParaRPr lang="de-DE" b="1" dirty="0">
              <a:solidFill>
                <a:schemeClr val="tx1"/>
              </a:solidFill>
            </a:endParaRPr>
          </a:p>
        </p:txBody>
      </p:sp>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38</a:t>
            </a:r>
            <a:endParaRPr lang="de-DE"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en-GB" sz="2400" dirty="0" smtClean="0">
                <a:latin typeface="Calibri" pitchFamily="34" charset="0"/>
              </a:rPr>
              <a:t>Term paper:</a:t>
            </a:r>
            <a:r>
              <a:rPr lang="en-GB" sz="3200" dirty="0" smtClean="0">
                <a:latin typeface="Calibri" pitchFamily="34" charset="0"/>
              </a:rPr>
              <a:t/>
            </a:r>
            <a:br>
              <a:rPr lang="en-GB" sz="3200" dirty="0" smtClean="0">
                <a:latin typeface="Calibri" pitchFamily="34" charset="0"/>
              </a:rPr>
            </a:br>
            <a:r>
              <a:rPr lang="en-US" sz="2800" b="1" dirty="0" smtClean="0">
                <a:latin typeface="Calibri" pitchFamily="34" charset="0"/>
              </a:rPr>
              <a:t>Why do students write a term paper?</a:t>
            </a:r>
          </a:p>
        </p:txBody>
      </p:sp>
      <p:sp>
        <p:nvSpPr>
          <p:cNvPr id="55299" name="Inhaltsplatzhalter 2"/>
          <p:cNvSpPr>
            <a:spLocks noGrp="1"/>
          </p:cNvSpPr>
          <p:nvPr>
            <p:ph idx="1"/>
          </p:nvPr>
        </p:nvSpPr>
        <p:spPr/>
        <p:txBody>
          <a:bodyPr/>
          <a:lstStyle/>
          <a:p>
            <a:r>
              <a:rPr lang="en-US" sz="2000" dirty="0" smtClean="0">
                <a:latin typeface="Calibri" pitchFamily="34" charset="0"/>
              </a:rPr>
              <a:t>Basis for a proof of academic achievement (exam)</a:t>
            </a:r>
          </a:p>
          <a:p>
            <a:pPr>
              <a:buFont typeface="Wingdings" pitchFamily="2" charset="2"/>
              <a:buNone/>
            </a:pPr>
            <a:endParaRPr lang="en-US" sz="2000" dirty="0" smtClean="0">
              <a:latin typeface="Calibri" pitchFamily="34" charset="0"/>
            </a:endParaRPr>
          </a:p>
          <a:p>
            <a:r>
              <a:rPr lang="en-US" sz="2000" dirty="0" smtClean="0">
                <a:latin typeface="Calibri" pitchFamily="34" charset="0"/>
              </a:rPr>
              <a:t>Practicing for the final thesis (practicing important aspects of scientific research activities),  i.e.:</a:t>
            </a:r>
          </a:p>
          <a:p>
            <a:pPr lvl="1"/>
            <a:r>
              <a:rPr lang="en-US" sz="2000" dirty="0" smtClean="0">
                <a:latin typeface="Calibri" pitchFamily="34" charset="0"/>
              </a:rPr>
              <a:t>Research</a:t>
            </a:r>
          </a:p>
          <a:p>
            <a:pPr lvl="1"/>
            <a:r>
              <a:rPr lang="en-US" sz="2000" dirty="0" smtClean="0">
                <a:latin typeface="Calibri" pitchFamily="34" charset="0"/>
              </a:rPr>
              <a:t>Scientific reasoning</a:t>
            </a:r>
          </a:p>
          <a:p>
            <a:pPr lvl="1"/>
            <a:r>
              <a:rPr lang="en-US" sz="2000" dirty="0" smtClean="0">
                <a:latin typeface="Calibri" pitchFamily="34" charset="0"/>
              </a:rPr>
              <a:t>The formal standards of scientific papers, etc.</a:t>
            </a:r>
          </a:p>
          <a:p>
            <a:pPr lvl="1">
              <a:buFont typeface="Wingdings" pitchFamily="2" charset="2"/>
              <a:buNone/>
            </a:pPr>
            <a:endParaRPr lang="de-DE" sz="1600" dirty="0" smtClean="0">
              <a:latin typeface="Calibri" pitchFamily="34" charset="0"/>
            </a:endParaRPr>
          </a:p>
          <a:p>
            <a:r>
              <a:rPr lang="en-US" sz="2000" dirty="0" smtClean="0">
                <a:latin typeface="Calibri" pitchFamily="34" charset="0"/>
              </a:rPr>
              <a:t>Learning:  A possibility </a:t>
            </a:r>
          </a:p>
          <a:p>
            <a:pPr lvl="1"/>
            <a:r>
              <a:rPr lang="en-US" sz="2000" dirty="0" smtClean="0">
                <a:latin typeface="Calibri" pitchFamily="34" charset="0"/>
              </a:rPr>
              <a:t>to become acquainted with a topic and</a:t>
            </a:r>
          </a:p>
          <a:p>
            <a:pPr lvl="1"/>
            <a:r>
              <a:rPr lang="en-US" sz="2000" dirty="0" smtClean="0">
                <a:latin typeface="Calibri" pitchFamily="34" charset="0"/>
              </a:rPr>
              <a:t>to describe one aspect of the topic in more detail.</a:t>
            </a:r>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39</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anim calcmode="lin" valueType="num">
                                      <p:cBhvr additive="base">
                                        <p:cTn id="11" dur="500" fill="hold"/>
                                        <p:tgtEl>
                                          <p:spTgt spid="55299">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5299">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anim calcmode="lin" valueType="num">
                                      <p:cBhvr additive="base">
                                        <p:cTn id="15" dur="500" fill="hold"/>
                                        <p:tgtEl>
                                          <p:spTgt spid="55299">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5299">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anim calcmode="lin" valueType="num">
                                      <p:cBhvr additive="base">
                                        <p:cTn id="19" dur="500" fill="hold"/>
                                        <p:tgtEl>
                                          <p:spTgt spid="55299">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52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5299">
                                            <p:txEl>
                                              <p:pRg st="7" end="7"/>
                                            </p:txEl>
                                          </p:spTgt>
                                        </p:tgtEl>
                                        <p:attrNameLst>
                                          <p:attrName>style.visibility</p:attrName>
                                        </p:attrNameLst>
                                      </p:cBhvr>
                                      <p:to>
                                        <p:strVal val="visible"/>
                                      </p:to>
                                    </p:set>
                                    <p:anim calcmode="lin" valueType="num">
                                      <p:cBhvr additive="base">
                                        <p:cTn id="25" dur="500" fill="hold"/>
                                        <p:tgtEl>
                                          <p:spTgt spid="55299">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5299">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5299">
                                            <p:txEl>
                                              <p:pRg st="8" end="8"/>
                                            </p:txEl>
                                          </p:spTgt>
                                        </p:tgtEl>
                                        <p:attrNameLst>
                                          <p:attrName>style.visibility</p:attrName>
                                        </p:attrNameLst>
                                      </p:cBhvr>
                                      <p:to>
                                        <p:strVal val="visible"/>
                                      </p:to>
                                    </p:set>
                                    <p:anim calcmode="lin" valueType="num">
                                      <p:cBhvr additive="base">
                                        <p:cTn id="29" dur="500" fill="hold"/>
                                        <p:tgtEl>
                                          <p:spTgt spid="55299">
                                            <p:txEl>
                                              <p:pRg st="8" end="8"/>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5299">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5299">
                                            <p:txEl>
                                              <p:pRg st="9" end="9"/>
                                            </p:txEl>
                                          </p:spTgt>
                                        </p:tgtEl>
                                        <p:attrNameLst>
                                          <p:attrName>style.visibility</p:attrName>
                                        </p:attrNameLst>
                                      </p:cBhvr>
                                      <p:to>
                                        <p:strVal val="visible"/>
                                      </p:to>
                                    </p:set>
                                    <p:anim calcmode="lin" valueType="num">
                                      <p:cBhvr additive="base">
                                        <p:cTn id="33" dur="500" fill="hold"/>
                                        <p:tgtEl>
                                          <p:spTgt spid="55299">
                                            <p:txEl>
                                              <p:pRg st="9" end="9"/>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529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sz="3200" b="1" dirty="0" smtClean="0">
                <a:latin typeface="Calibri" pitchFamily="34" charset="0"/>
              </a:rPr>
              <a:t>Sightseeing </a:t>
            </a:r>
            <a:br>
              <a:rPr lang="en-US" sz="3200" b="1" dirty="0" smtClean="0">
                <a:latin typeface="Calibri" pitchFamily="34" charset="0"/>
              </a:rPr>
            </a:br>
            <a:r>
              <a:rPr lang="en-US" sz="3200" b="1" dirty="0" smtClean="0">
                <a:latin typeface="Calibri" pitchFamily="34" charset="0"/>
              </a:rPr>
              <a:t>in the German academic </a:t>
            </a:r>
            <a:r>
              <a:rPr lang="en-US" sz="3200" b="1" dirty="0">
                <a:latin typeface="Calibri" pitchFamily="34" charset="0"/>
              </a:rPr>
              <a:t>c</a:t>
            </a:r>
            <a:r>
              <a:rPr lang="en-US" sz="3200" b="1" dirty="0" smtClean="0">
                <a:latin typeface="Calibri" pitchFamily="34" charset="0"/>
              </a:rPr>
              <a:t>ulture</a:t>
            </a:r>
          </a:p>
        </p:txBody>
      </p:sp>
      <p:sp>
        <p:nvSpPr>
          <p:cNvPr id="6147" name="Inhaltsplatzhalter 2"/>
          <p:cNvSpPr>
            <a:spLocks noGrp="1"/>
          </p:cNvSpPr>
          <p:nvPr>
            <p:ph idx="1"/>
          </p:nvPr>
        </p:nvSpPr>
        <p:spPr/>
        <p:txBody>
          <a:bodyPr/>
          <a:lstStyle/>
          <a:p>
            <a:pPr>
              <a:buFont typeface="Wingdings" pitchFamily="2" charset="2"/>
              <a:buNone/>
            </a:pPr>
            <a:endParaRPr lang="de-DE" dirty="0" smtClean="0"/>
          </a:p>
          <a:p>
            <a:endParaRPr lang="en-US" sz="2800" dirty="0" smtClean="0"/>
          </a:p>
          <a:p>
            <a:r>
              <a:rPr lang="en-US" sz="2800" dirty="0" smtClean="0">
                <a:latin typeface="Calibri" pitchFamily="34" charset="0"/>
              </a:rPr>
              <a:t>You</a:t>
            </a:r>
            <a:r>
              <a:rPr lang="en-US" sz="2800" dirty="0" smtClean="0">
                <a:latin typeface="Calibri" pitchFamily="34" charset="0"/>
                <a:cs typeface="Times New Roman" pitchFamily="18" charset="0"/>
              </a:rPr>
              <a:t>’ll see:</a:t>
            </a:r>
            <a:endParaRPr lang="en-US" sz="2800" dirty="0" smtClean="0">
              <a:latin typeface="Calibri" pitchFamily="34" charset="0"/>
            </a:endParaRPr>
          </a:p>
          <a:p>
            <a:pPr lvl="1"/>
            <a:r>
              <a:rPr lang="en-US" sz="2400" dirty="0" smtClean="0">
                <a:latin typeface="Calibri" pitchFamily="34" charset="0"/>
              </a:rPr>
              <a:t>what lies ahead of you at German universities,</a:t>
            </a:r>
          </a:p>
          <a:p>
            <a:pPr lvl="1"/>
            <a:r>
              <a:rPr lang="en-US" sz="2400" dirty="0" smtClean="0">
                <a:latin typeface="Calibri" pitchFamily="34" charset="0"/>
              </a:rPr>
              <a:t>why this can be useful for you, </a:t>
            </a:r>
          </a:p>
          <a:p>
            <a:pPr lvl="1"/>
            <a:r>
              <a:rPr lang="en-US" sz="2400" dirty="0" smtClean="0">
                <a:latin typeface="Calibri" pitchFamily="34" charset="0"/>
              </a:rPr>
              <a:t>which skills you</a:t>
            </a:r>
            <a:r>
              <a:rPr lang="en-US" sz="2400" dirty="0" smtClean="0">
                <a:latin typeface="Calibri" pitchFamily="34" charset="0"/>
                <a:cs typeface="Times New Roman"/>
              </a:rPr>
              <a:t>’</a:t>
            </a:r>
            <a:r>
              <a:rPr lang="en-US" sz="2400" dirty="0" smtClean="0">
                <a:latin typeface="Calibri" pitchFamily="34" charset="0"/>
              </a:rPr>
              <a:t>ll develop, and</a:t>
            </a:r>
          </a:p>
          <a:p>
            <a:pPr lvl="1"/>
            <a:r>
              <a:rPr lang="en-US" sz="2400" dirty="0" smtClean="0">
                <a:latin typeface="Calibri" pitchFamily="34" charset="0"/>
              </a:rPr>
              <a:t>how you can handle the German academic culture even better</a:t>
            </a:r>
            <a:r>
              <a:rPr lang="de-DE" sz="2400" dirty="0" smtClean="0">
                <a:latin typeface="Calibri" pitchFamily="34" charset="0"/>
              </a:rPr>
              <a:t>. </a:t>
            </a:r>
          </a:p>
          <a:p>
            <a:pPr>
              <a:buFont typeface="Wingdings" pitchFamily="2" charset="2"/>
              <a:buNone/>
            </a:pPr>
            <a:endParaRPr lang="de-DE" dirty="0" smtClean="0"/>
          </a:p>
          <a:p>
            <a:endParaRPr lang="de-DE" dirty="0" smtClean="0"/>
          </a:p>
        </p:txBody>
      </p:sp>
      <p:pic>
        <p:nvPicPr>
          <p:cNvPr id="6148" name="Picture 5"/>
          <p:cNvPicPr>
            <a:picLocks noGrp="1" noChangeAspect="1" noChangeArrowheads="1"/>
          </p:cNvPicPr>
          <p:nvPr>
            <p:ph idx="1"/>
          </p:nvPr>
        </p:nvPicPr>
        <p:blipFill>
          <a:blip r:embed="rId3" cstate="print"/>
          <a:srcRect/>
          <a:stretch>
            <a:fillRect/>
          </a:stretch>
        </p:blipFill>
        <p:spPr>
          <a:xfrm>
            <a:off x="1357313" y="1785938"/>
            <a:ext cx="962025" cy="962025"/>
          </a:xfrm>
          <a:noFill/>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sz="2400" dirty="0" smtClean="0">
                <a:latin typeface="Calibri" pitchFamily="34" charset="0"/>
              </a:rPr>
              <a:t>Term </a:t>
            </a:r>
            <a:r>
              <a:rPr lang="de-DE" sz="2400" dirty="0" err="1" smtClean="0">
                <a:latin typeface="Calibri" pitchFamily="34" charset="0"/>
              </a:rPr>
              <a:t>paper</a:t>
            </a:r>
            <a:r>
              <a:rPr lang="de-DE" sz="2400" dirty="0" smtClean="0">
                <a:latin typeface="Calibri" pitchFamily="34" charset="0"/>
              </a:rPr>
              <a:t>: </a:t>
            </a:r>
            <a:r>
              <a:rPr lang="de-DE" sz="3200" dirty="0" smtClean="0">
                <a:latin typeface="Calibri" pitchFamily="34" charset="0"/>
              </a:rPr>
              <a:t/>
            </a:r>
            <a:br>
              <a:rPr lang="de-DE" sz="3200" dirty="0" smtClean="0">
                <a:latin typeface="Calibri" pitchFamily="34" charset="0"/>
              </a:rPr>
            </a:br>
            <a:r>
              <a:rPr lang="en-US" sz="3200" b="1" dirty="0" smtClean="0">
                <a:latin typeface="Calibri" pitchFamily="34" charset="0"/>
              </a:rPr>
              <a:t>Writing in order to learn</a:t>
            </a:r>
          </a:p>
        </p:txBody>
      </p:sp>
      <p:sp>
        <p:nvSpPr>
          <p:cNvPr id="4" name="Ovale Legende 3"/>
          <p:cNvSpPr/>
          <p:nvPr/>
        </p:nvSpPr>
        <p:spPr>
          <a:xfrm>
            <a:off x="467544" y="2276872"/>
            <a:ext cx="3600400" cy="3384376"/>
          </a:xfrm>
          <a:prstGeom prst="wedgeEllipseCallout">
            <a:avLst>
              <a:gd name="adj1" fmla="val 30356"/>
              <a:gd name="adj2" fmla="val 554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Bradley Hand ITC" pitchFamily="66" charset="0"/>
              </a:rPr>
              <a:t>Writing was difficult for me but now, in hindsight of my studies, I remember the topics I wrote about the best</a:t>
            </a:r>
            <a:r>
              <a:rPr lang="de-DE" sz="2000" dirty="0" smtClean="0">
                <a:solidFill>
                  <a:schemeClr val="tx1"/>
                </a:solidFill>
                <a:latin typeface="Bradley Hand ITC" pitchFamily="66" charset="0"/>
              </a:rPr>
              <a:t>.</a:t>
            </a:r>
          </a:p>
          <a:p>
            <a:pPr algn="ctr">
              <a:defRPr/>
            </a:pPr>
            <a:endParaRPr lang="de-DE" sz="2000" dirty="0" smtClean="0">
              <a:solidFill>
                <a:schemeClr val="tx1"/>
              </a:solidFill>
              <a:latin typeface="Bradley Hand ITC" pitchFamily="66" charset="0"/>
            </a:endParaRPr>
          </a:p>
        </p:txBody>
      </p:sp>
      <p:sp>
        <p:nvSpPr>
          <p:cNvPr id="5" name="Ovale Legende 4"/>
          <p:cNvSpPr/>
          <p:nvPr/>
        </p:nvSpPr>
        <p:spPr>
          <a:xfrm>
            <a:off x="3419872" y="1484785"/>
            <a:ext cx="5544615" cy="4176463"/>
          </a:xfrm>
          <a:prstGeom prst="wedgeEllipseCallout">
            <a:avLst>
              <a:gd name="adj1" fmla="val -36586"/>
              <a:gd name="adj2" fmla="val 5792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solidFill>
                  <a:schemeClr val="tx1"/>
                </a:solidFill>
                <a:latin typeface="Bradley Hand ITC" pitchFamily="66" charset="0"/>
              </a:rPr>
              <a:t>Writing provides an opportunity to become familiar with a topic. </a:t>
            </a:r>
            <a:r>
              <a:rPr lang="en-US" sz="2000" dirty="0" smtClean="0">
                <a:solidFill>
                  <a:schemeClr val="tx1"/>
                </a:solidFill>
                <a:latin typeface="Bradley Hand ITC" pitchFamily="66" charset="0"/>
              </a:rPr>
              <a:t>It </a:t>
            </a:r>
            <a:r>
              <a:rPr lang="en-US" sz="2000" dirty="0">
                <a:solidFill>
                  <a:schemeClr val="tx1"/>
                </a:solidFill>
                <a:latin typeface="Bradley Hand ITC" pitchFamily="66" charset="0"/>
              </a:rPr>
              <a:t>is said that you only really understood what you can also explain to others. You </a:t>
            </a:r>
            <a:r>
              <a:rPr lang="en-US" sz="2000" dirty="0" smtClean="0">
                <a:solidFill>
                  <a:schemeClr val="tx1"/>
                </a:solidFill>
                <a:latin typeface="Bradley Hand ITC" pitchFamily="66" charset="0"/>
              </a:rPr>
              <a:t>only really acquire </a:t>
            </a:r>
            <a:r>
              <a:rPr lang="en-US" sz="2000" dirty="0">
                <a:solidFill>
                  <a:schemeClr val="tx1"/>
                </a:solidFill>
                <a:latin typeface="Bradley Hand ITC" pitchFamily="66" charset="0"/>
              </a:rPr>
              <a:t>what you </a:t>
            </a:r>
            <a:r>
              <a:rPr lang="en-US" sz="2000" dirty="0" smtClean="0">
                <a:solidFill>
                  <a:schemeClr val="tx1"/>
                </a:solidFill>
                <a:latin typeface="Bradley Hand ITC" pitchFamily="66" charset="0"/>
              </a:rPr>
              <a:t>have also managed to write </a:t>
            </a:r>
            <a:r>
              <a:rPr lang="en-US" sz="2000" dirty="0">
                <a:solidFill>
                  <a:schemeClr val="tx1"/>
                </a:solidFill>
                <a:latin typeface="Bradley Hand ITC" pitchFamily="66" charset="0"/>
              </a:rPr>
              <a:t>about. Writing is an active, and by association, a very effective form of learning</a:t>
            </a:r>
            <a:r>
              <a:rPr lang="en-US" sz="2000" dirty="0" smtClean="0">
                <a:solidFill>
                  <a:schemeClr val="tx1"/>
                </a:solidFill>
                <a:latin typeface="Bradley Hand ITC" pitchFamily="66" charset="0"/>
              </a:rPr>
              <a:t>.</a:t>
            </a:r>
          </a:p>
        </p:txBody>
      </p:sp>
      <p:sp>
        <p:nvSpPr>
          <p:cNvPr id="6" name="Textfeld 5"/>
          <p:cNvSpPr txBox="1"/>
          <p:nvPr/>
        </p:nvSpPr>
        <p:spPr>
          <a:xfrm>
            <a:off x="2275407" y="5992543"/>
            <a:ext cx="6480720" cy="338554"/>
          </a:xfrm>
          <a:prstGeom prst="rect">
            <a:avLst/>
          </a:prstGeom>
          <a:noFill/>
        </p:spPr>
        <p:txBody>
          <a:bodyPr wrap="square" rtlCol="0">
            <a:spAutoFit/>
          </a:bodyPr>
          <a:lstStyle/>
          <a:p>
            <a:pPr algn="r">
              <a:defRPr/>
            </a:pPr>
            <a:r>
              <a:rPr lang="en-US" sz="1600" dirty="0">
                <a:solidFill>
                  <a:srgbClr val="3333CC"/>
                </a:solidFill>
                <a:latin typeface="Calibri" pitchFamily="34" charset="0"/>
              </a:rPr>
              <a:t>A</a:t>
            </a:r>
            <a:r>
              <a:rPr lang="en-US" sz="1600" dirty="0" smtClean="0">
                <a:solidFill>
                  <a:srgbClr val="3333CC"/>
                </a:solidFill>
                <a:latin typeface="Calibri" pitchFamily="34" charset="0"/>
              </a:rPr>
              <a:t>dopted and translated from: </a:t>
            </a:r>
            <a:r>
              <a:rPr lang="en-US" sz="1600" dirty="0" err="1" smtClean="0">
                <a:solidFill>
                  <a:srgbClr val="3333CC"/>
                </a:solidFill>
                <a:latin typeface="Calibri" pitchFamily="34" charset="0"/>
              </a:rPr>
              <a:t>Wolfsberger</a:t>
            </a:r>
            <a:r>
              <a:rPr lang="en-US" sz="1600" dirty="0" smtClean="0">
                <a:solidFill>
                  <a:srgbClr val="3333CC"/>
                </a:solidFill>
                <a:latin typeface="Calibri" pitchFamily="34" charset="0"/>
              </a:rPr>
              <a:t> 2009: 32 </a:t>
            </a:r>
            <a:endParaRPr lang="en-US" sz="1600" dirty="0">
              <a:solidFill>
                <a:srgbClr val="3333CC"/>
              </a:solidFill>
              <a:latin typeface="Calibri" pitchFamily="34" charset="0"/>
            </a:endParaRPr>
          </a:p>
        </p:txBody>
      </p:sp>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40</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DE" sz="2400" dirty="0" smtClean="0"/>
              <a:t/>
            </a:r>
            <a:br>
              <a:rPr lang="de-DE" sz="2400" dirty="0" smtClean="0"/>
            </a:br>
            <a:r>
              <a:rPr lang="en-US" sz="2400" dirty="0" smtClean="0">
                <a:latin typeface="Calibri" pitchFamily="34" charset="0"/>
              </a:rPr>
              <a:t>Term paper:</a:t>
            </a:r>
            <a:br>
              <a:rPr lang="en-US" sz="2400" dirty="0" smtClean="0">
                <a:latin typeface="Calibri" pitchFamily="34" charset="0"/>
              </a:rPr>
            </a:br>
            <a:r>
              <a:rPr lang="en-US" sz="2800" b="1" dirty="0" smtClean="0">
                <a:latin typeface="Calibri" pitchFamily="34" charset="0"/>
              </a:rPr>
              <a:t>Which skills am I supposed to show </a:t>
            </a:r>
            <a:br>
              <a:rPr lang="en-US" sz="2800" b="1" dirty="0" smtClean="0">
                <a:latin typeface="Calibri" pitchFamily="34" charset="0"/>
              </a:rPr>
            </a:br>
            <a:r>
              <a:rPr lang="en-US" sz="2800" b="1" dirty="0" smtClean="0">
                <a:latin typeface="Calibri" pitchFamily="34" charset="0"/>
              </a:rPr>
              <a:t>in my term paper?</a:t>
            </a:r>
          </a:p>
        </p:txBody>
      </p:sp>
      <p:sp>
        <p:nvSpPr>
          <p:cNvPr id="58371" name="Inhaltsplatzhalter 2"/>
          <p:cNvSpPr>
            <a:spLocks noGrp="1"/>
          </p:cNvSpPr>
          <p:nvPr>
            <p:ph idx="1"/>
          </p:nvPr>
        </p:nvSpPr>
        <p:spPr>
          <a:xfrm>
            <a:off x="428625" y="2071688"/>
            <a:ext cx="8362950" cy="3987800"/>
          </a:xfrm>
        </p:spPr>
        <p:txBody>
          <a:bodyPr/>
          <a:lstStyle/>
          <a:p>
            <a:r>
              <a:rPr lang="en-US" sz="2400" dirty="0" smtClean="0">
                <a:latin typeface="Calibri" pitchFamily="34" charset="0"/>
              </a:rPr>
              <a:t>You are supposed to show that:</a:t>
            </a:r>
          </a:p>
          <a:p>
            <a:pPr>
              <a:buNone/>
            </a:pPr>
            <a:endParaRPr lang="en-US" sz="2400" dirty="0" smtClean="0">
              <a:latin typeface="Calibri" pitchFamily="34" charset="0"/>
            </a:endParaRPr>
          </a:p>
          <a:p>
            <a:pPr lvl="1"/>
            <a:r>
              <a:rPr lang="en-US" sz="2400" dirty="0" smtClean="0">
                <a:latin typeface="Calibri" pitchFamily="34" charset="0"/>
              </a:rPr>
              <a:t>you are able to describe a given topic in a problem-oriented way,</a:t>
            </a:r>
          </a:p>
          <a:p>
            <a:pPr lvl="1"/>
            <a:r>
              <a:rPr lang="en-US" sz="2400" dirty="0" smtClean="0">
                <a:latin typeface="Calibri" pitchFamily="34" charset="0"/>
              </a:rPr>
              <a:t>you know scientific theories and the current state of research, and</a:t>
            </a:r>
          </a:p>
          <a:p>
            <a:pPr lvl="1"/>
            <a:r>
              <a:rPr lang="en-US" sz="2400" dirty="0" smtClean="0">
                <a:latin typeface="Calibri" pitchFamily="34" charset="0"/>
              </a:rPr>
              <a:t>you can apply a set of scientific methods.</a:t>
            </a:r>
          </a:p>
          <a:p>
            <a:pPr>
              <a:buFont typeface="Wingdings" pitchFamily="2" charset="2"/>
              <a:buNone/>
            </a:pPr>
            <a:endParaRPr lang="de-DE" sz="2000"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41</a:t>
            </a:r>
            <a:endParaRPr lang="de-DE"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457200" y="260350"/>
            <a:ext cx="8362950" cy="1239838"/>
          </a:xfrm>
        </p:spPr>
        <p:txBody>
          <a:bodyPr/>
          <a:lstStyle/>
          <a:p>
            <a:r>
              <a:rPr lang="en-US" sz="2800" dirty="0" smtClean="0">
                <a:latin typeface="Calibri" pitchFamily="34" charset="0"/>
              </a:rPr>
              <a:t>Term paper:</a:t>
            </a:r>
            <a:br>
              <a:rPr lang="en-US" sz="2800" dirty="0" smtClean="0">
                <a:latin typeface="Calibri" pitchFamily="34" charset="0"/>
              </a:rPr>
            </a:br>
            <a:r>
              <a:rPr lang="en-US" sz="3200" b="1" dirty="0" smtClean="0">
                <a:latin typeface="Calibri" pitchFamily="34" charset="0"/>
              </a:rPr>
              <a:t>Lecturers support students</a:t>
            </a:r>
            <a:br>
              <a:rPr lang="en-US" sz="3200" b="1" dirty="0" smtClean="0">
                <a:latin typeface="Calibri" pitchFamily="34" charset="0"/>
              </a:rPr>
            </a:br>
            <a:r>
              <a:rPr lang="en-US" sz="3200" b="1" dirty="0" smtClean="0">
                <a:latin typeface="Calibri" pitchFamily="34" charset="0"/>
              </a:rPr>
              <a:t>in writing their term papers.</a:t>
            </a:r>
          </a:p>
        </p:txBody>
      </p:sp>
      <p:sp>
        <p:nvSpPr>
          <p:cNvPr id="59395" name="Inhaltsplatzhalter 2"/>
          <p:cNvSpPr>
            <a:spLocks noGrp="1"/>
          </p:cNvSpPr>
          <p:nvPr>
            <p:ph idx="1"/>
          </p:nvPr>
        </p:nvSpPr>
        <p:spPr>
          <a:xfrm>
            <a:off x="457200" y="1928813"/>
            <a:ext cx="8362950" cy="4202112"/>
          </a:xfrm>
        </p:spPr>
        <p:txBody>
          <a:bodyPr/>
          <a:lstStyle/>
          <a:p>
            <a:pPr>
              <a:lnSpc>
                <a:spcPct val="150000"/>
              </a:lnSpc>
            </a:pPr>
            <a:r>
              <a:rPr lang="en-US" sz="2400" dirty="0" smtClean="0">
                <a:latin typeface="Calibri" pitchFamily="34" charset="0"/>
              </a:rPr>
              <a:t>In the seminars, or by means of information material, students usually get Information about:</a:t>
            </a:r>
          </a:p>
          <a:p>
            <a:pPr lvl="1">
              <a:lnSpc>
                <a:spcPct val="150000"/>
              </a:lnSpc>
            </a:pPr>
            <a:r>
              <a:rPr lang="en-US" sz="2400" dirty="0" smtClean="0">
                <a:latin typeface="Calibri" pitchFamily="34" charset="0"/>
              </a:rPr>
              <a:t>the deadlines of their term paper,</a:t>
            </a:r>
          </a:p>
          <a:p>
            <a:pPr lvl="1">
              <a:lnSpc>
                <a:spcPct val="150000"/>
              </a:lnSpc>
            </a:pPr>
            <a:r>
              <a:rPr lang="en-US" sz="2400" dirty="0" smtClean="0">
                <a:latin typeface="Calibri" pitchFamily="34" charset="0"/>
              </a:rPr>
              <a:t>the minimum – respectively maximum length of their paper,</a:t>
            </a:r>
          </a:p>
          <a:p>
            <a:pPr lvl="1">
              <a:lnSpc>
                <a:spcPct val="150000"/>
              </a:lnSpc>
            </a:pPr>
            <a:r>
              <a:rPr lang="en-US" sz="2400" dirty="0" smtClean="0">
                <a:latin typeface="Calibri" pitchFamily="34" charset="0"/>
              </a:rPr>
              <a:t>how to narrow down their topic, and</a:t>
            </a:r>
          </a:p>
          <a:p>
            <a:pPr lvl="1">
              <a:lnSpc>
                <a:spcPct val="150000"/>
              </a:lnSpc>
            </a:pPr>
            <a:r>
              <a:rPr lang="en-US" sz="2400" dirty="0" smtClean="0">
                <a:latin typeface="Calibri" pitchFamily="34" charset="0"/>
              </a:rPr>
              <a:t>what is especially important to the lecturer, etc.</a:t>
            </a:r>
          </a:p>
          <a:p>
            <a:pPr>
              <a:buFont typeface="Wingdings" pitchFamily="2" charset="2"/>
              <a:buNone/>
            </a:pPr>
            <a:endParaRPr lang="en-US" sz="2000"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42</a:t>
            </a:r>
            <a:endParaRPr lang="de-DE"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en-US" sz="2400" dirty="0" smtClean="0">
                <a:latin typeface="Calibri" pitchFamily="34" charset="0"/>
              </a:rPr>
              <a:t>Term paper:</a:t>
            </a:r>
            <a:r>
              <a:rPr lang="en-US" sz="2800" dirty="0" smtClean="0">
                <a:latin typeface="Calibri" pitchFamily="34" charset="0"/>
              </a:rPr>
              <a:t/>
            </a:r>
            <a:br>
              <a:rPr lang="en-US" sz="2800" dirty="0" smtClean="0">
                <a:latin typeface="Calibri" pitchFamily="34" charset="0"/>
              </a:rPr>
            </a:br>
            <a:r>
              <a:rPr lang="en-US" sz="3200" b="1" dirty="0" smtClean="0">
                <a:latin typeface="Calibri" pitchFamily="34" charset="0"/>
              </a:rPr>
              <a:t>Lecturers support students</a:t>
            </a:r>
            <a:br>
              <a:rPr lang="en-US" sz="3200" b="1" dirty="0" smtClean="0">
                <a:latin typeface="Calibri" pitchFamily="34" charset="0"/>
              </a:rPr>
            </a:br>
            <a:r>
              <a:rPr lang="en-US" sz="3200" b="1" dirty="0" smtClean="0">
                <a:latin typeface="Calibri" pitchFamily="34" charset="0"/>
              </a:rPr>
              <a:t>in writing their term papers.</a:t>
            </a:r>
            <a:endParaRPr lang="de-DE" sz="3200" dirty="0" smtClean="0">
              <a:latin typeface="Calibri" pitchFamily="34" charset="0"/>
            </a:endParaRPr>
          </a:p>
        </p:txBody>
      </p:sp>
      <p:sp>
        <p:nvSpPr>
          <p:cNvPr id="60419" name="Inhaltsplatzhalter 2"/>
          <p:cNvSpPr>
            <a:spLocks noGrp="1"/>
          </p:cNvSpPr>
          <p:nvPr>
            <p:ph idx="1"/>
          </p:nvPr>
        </p:nvSpPr>
        <p:spPr>
          <a:xfrm>
            <a:off x="457200" y="1714500"/>
            <a:ext cx="8362950" cy="2218556"/>
          </a:xfrm>
        </p:spPr>
        <p:txBody>
          <a:bodyPr/>
          <a:lstStyle/>
          <a:p>
            <a:r>
              <a:rPr lang="en-US" sz="2000" dirty="0" smtClean="0">
                <a:latin typeface="Calibri" pitchFamily="34" charset="0"/>
              </a:rPr>
              <a:t>During office hours, the lecturers can give their students further support.</a:t>
            </a:r>
          </a:p>
          <a:p>
            <a:r>
              <a:rPr lang="en-US" sz="2000" dirty="0" smtClean="0">
                <a:latin typeface="Calibri" pitchFamily="34" charset="0"/>
              </a:rPr>
              <a:t>During office hours, students can discuss with their lecturers:</a:t>
            </a:r>
            <a:endParaRPr lang="en-US" sz="2000" strike="sngStrike" dirty="0" smtClean="0">
              <a:latin typeface="Calibri" pitchFamily="34" charset="0"/>
            </a:endParaRPr>
          </a:p>
          <a:p>
            <a:pPr lvl="1"/>
            <a:r>
              <a:rPr lang="en-US" sz="2000" dirty="0" smtClean="0">
                <a:latin typeface="Calibri" pitchFamily="34" charset="0"/>
              </a:rPr>
              <a:t>the topic, i.e. specifications of the topic,</a:t>
            </a:r>
          </a:p>
          <a:p>
            <a:pPr lvl="1"/>
            <a:r>
              <a:rPr lang="en-US" sz="2000" dirty="0" smtClean="0">
                <a:latin typeface="Calibri" pitchFamily="34" charset="0"/>
              </a:rPr>
              <a:t>the leading question, and</a:t>
            </a:r>
          </a:p>
          <a:p>
            <a:pPr lvl="1"/>
            <a:r>
              <a:rPr lang="en-US" sz="2000" dirty="0" smtClean="0">
                <a:latin typeface="Calibri" pitchFamily="34" charset="0"/>
              </a:rPr>
              <a:t>the structure etc.</a:t>
            </a:r>
          </a:p>
          <a:p>
            <a:pPr lvl="1">
              <a:buFont typeface="Wingdings" pitchFamily="2" charset="2"/>
              <a:buNone/>
            </a:pPr>
            <a:endParaRPr lang="de-DE" sz="1600" dirty="0" smtClean="0"/>
          </a:p>
          <a:p>
            <a:pPr lvl="1">
              <a:buFont typeface="Wingdings" pitchFamily="2" charset="2"/>
              <a:buChar char="Ø"/>
            </a:pPr>
            <a:endParaRPr lang="de-DE" sz="1600" dirty="0" smtClean="0"/>
          </a:p>
          <a:p>
            <a:pPr>
              <a:buFont typeface="Wingdings" pitchFamily="2" charset="2"/>
              <a:buNone/>
            </a:pPr>
            <a:endParaRPr lang="de-DE" sz="2000" dirty="0" smtClean="0"/>
          </a:p>
          <a:p>
            <a:pPr>
              <a:buFont typeface="Wingdings" pitchFamily="2" charset="2"/>
              <a:buNone/>
            </a:pPr>
            <a:endParaRPr lang="de-DE" sz="2000" dirty="0" smtClean="0"/>
          </a:p>
        </p:txBody>
      </p:sp>
      <p:sp>
        <p:nvSpPr>
          <p:cNvPr id="5" name="Inhaltsplatzhalter 2"/>
          <p:cNvSpPr txBox="1">
            <a:spLocks/>
          </p:cNvSpPr>
          <p:nvPr/>
        </p:nvSpPr>
        <p:spPr bwMode="auto">
          <a:xfrm>
            <a:off x="500063" y="3645024"/>
            <a:ext cx="8362950" cy="2427164"/>
          </a:xfrm>
          <a:prstGeom prst="rect">
            <a:avLst/>
          </a:prstGeom>
          <a:noFill/>
          <a:ln w="9525">
            <a:noFill/>
            <a:miter lim="800000"/>
            <a:headEnd/>
            <a:tailEnd/>
          </a:ln>
        </p:spPr>
        <p:txBody>
          <a:bodyPr/>
          <a:lstStyle/>
          <a:p>
            <a:pPr marL="742950" lvl="1" indent="-285750" eaLnBrk="0" hangingPunct="0">
              <a:spcAft>
                <a:spcPct val="30000"/>
              </a:spcAft>
              <a:buClr>
                <a:srgbClr val="5FB8B2"/>
              </a:buClr>
              <a:buSzPct val="75000"/>
              <a:buFont typeface="Wingdings" pitchFamily="2" charset="2"/>
              <a:buNone/>
            </a:pPr>
            <a:endParaRPr lang="de-DE" sz="1600" dirty="0">
              <a:latin typeface="CorpoS" pitchFamily="2" charset="0"/>
            </a:endParaRPr>
          </a:p>
          <a:p>
            <a:pPr marL="342900" indent="-342900" eaLnBrk="0" hangingPunct="0">
              <a:spcAft>
                <a:spcPct val="30000"/>
              </a:spcAft>
              <a:buClr>
                <a:srgbClr val="BAE860"/>
              </a:buClr>
              <a:buSzPct val="75000"/>
              <a:buFont typeface="Wingdings" pitchFamily="2" charset="2"/>
              <a:buChar char="p"/>
            </a:pPr>
            <a:r>
              <a:rPr lang="en-US" sz="2000" dirty="0">
                <a:latin typeface="Calibri" pitchFamily="34" charset="0"/>
              </a:rPr>
              <a:t>Relevant questions for preparing for an office </a:t>
            </a:r>
            <a:r>
              <a:rPr lang="en-US" sz="2000" dirty="0" smtClean="0">
                <a:latin typeface="Calibri" pitchFamily="34" charset="0"/>
              </a:rPr>
              <a:t>hour:</a:t>
            </a:r>
            <a:endParaRPr lang="en-US" sz="2000" dirty="0">
              <a:latin typeface="Calibri" pitchFamily="34" charset="0"/>
            </a:endParaRPr>
          </a:p>
          <a:p>
            <a:pPr marL="742950" lvl="1" indent="-285750" eaLnBrk="0" hangingPunct="0">
              <a:spcAft>
                <a:spcPct val="30000"/>
              </a:spcAft>
              <a:buClr>
                <a:srgbClr val="5FB8B2"/>
              </a:buClr>
              <a:buSzPct val="75000"/>
              <a:buFont typeface="Wingdings" pitchFamily="2" charset="2"/>
              <a:buChar char="n"/>
            </a:pPr>
            <a:r>
              <a:rPr lang="en-US" sz="2000" dirty="0">
                <a:latin typeface="Calibri" pitchFamily="34" charset="0"/>
              </a:rPr>
              <a:t>Is my leading question suitable?</a:t>
            </a:r>
          </a:p>
          <a:p>
            <a:pPr marL="742950" lvl="1" indent="-285750" eaLnBrk="0" hangingPunct="0">
              <a:spcAft>
                <a:spcPct val="30000"/>
              </a:spcAft>
              <a:buClr>
                <a:srgbClr val="5FB8B2"/>
              </a:buClr>
              <a:buSzPct val="75000"/>
              <a:buFont typeface="Wingdings" pitchFamily="2" charset="2"/>
              <a:buChar char="n"/>
            </a:pPr>
            <a:r>
              <a:rPr lang="en-US" sz="2000" dirty="0">
                <a:latin typeface="Calibri" pitchFamily="34" charset="0"/>
              </a:rPr>
              <a:t>Is the amount of literature appropriate?</a:t>
            </a:r>
          </a:p>
          <a:p>
            <a:pPr marL="742950" lvl="1" indent="-285750" eaLnBrk="0" hangingPunct="0">
              <a:spcAft>
                <a:spcPct val="30000"/>
              </a:spcAft>
              <a:buClr>
                <a:srgbClr val="5FB8B2"/>
              </a:buClr>
              <a:buSzPct val="75000"/>
              <a:buFont typeface="Wingdings" pitchFamily="2" charset="2"/>
              <a:buChar char="n"/>
            </a:pPr>
            <a:r>
              <a:rPr lang="en-US" sz="2000" dirty="0">
                <a:latin typeface="Calibri" pitchFamily="34" charset="0"/>
              </a:rPr>
              <a:t>Is the </a:t>
            </a:r>
            <a:r>
              <a:rPr lang="en-US" sz="2000" dirty="0" smtClean="0">
                <a:latin typeface="Calibri" pitchFamily="34" charset="0"/>
              </a:rPr>
              <a:t>methodological </a:t>
            </a:r>
            <a:r>
              <a:rPr lang="en-US" sz="2000" dirty="0">
                <a:latin typeface="Calibri" pitchFamily="34" charset="0"/>
              </a:rPr>
              <a:t>approach </a:t>
            </a:r>
            <a:r>
              <a:rPr lang="en-US" sz="2000" dirty="0" smtClean="0">
                <a:latin typeface="Calibri" pitchFamily="34" charset="0"/>
              </a:rPr>
              <a:t>realistic?</a:t>
            </a:r>
            <a:endParaRPr lang="en-US" sz="2000" dirty="0">
              <a:latin typeface="Calibri" pitchFamily="34" charset="0"/>
            </a:endParaRPr>
          </a:p>
          <a:p>
            <a:pPr marL="742950" lvl="1" indent="-285750" eaLnBrk="0" hangingPunct="0">
              <a:spcAft>
                <a:spcPct val="30000"/>
              </a:spcAft>
              <a:buClr>
                <a:srgbClr val="5FB8B2"/>
              </a:buClr>
              <a:buSzPct val="75000"/>
              <a:buFont typeface="Wingdings" pitchFamily="2" charset="2"/>
              <a:buChar char="n"/>
            </a:pPr>
            <a:r>
              <a:rPr lang="en-US" sz="2000" dirty="0">
                <a:latin typeface="Calibri" pitchFamily="34" charset="0"/>
              </a:rPr>
              <a:t>Is my intention realistic concerning the amount of work?</a:t>
            </a:r>
          </a:p>
          <a:p>
            <a:pPr marL="742950" lvl="1" indent="-285750" eaLnBrk="0" hangingPunct="0">
              <a:spcAft>
                <a:spcPct val="30000"/>
              </a:spcAft>
              <a:buClr>
                <a:srgbClr val="5FB8B2"/>
              </a:buClr>
              <a:buSzPct val="75000"/>
            </a:pPr>
            <a:endParaRPr lang="de-DE" sz="1600" dirty="0">
              <a:latin typeface="CorpoS" pitchFamily="2" charset="0"/>
            </a:endParaRPr>
          </a:p>
          <a:p>
            <a:pPr marL="342900" indent="-342900" eaLnBrk="0" hangingPunct="0">
              <a:spcAft>
                <a:spcPct val="30000"/>
              </a:spcAft>
              <a:buClr>
                <a:srgbClr val="BAE860"/>
              </a:buClr>
              <a:buSzPct val="75000"/>
              <a:buFont typeface="Wingdings" pitchFamily="2" charset="2"/>
              <a:buNone/>
            </a:pPr>
            <a:endParaRPr lang="de-DE" sz="2000" dirty="0">
              <a:latin typeface="CorpoS" pitchFamily="2" charset="0"/>
            </a:endParaRPr>
          </a:p>
          <a:p>
            <a:pPr marL="342900" indent="-342900" eaLnBrk="0" hangingPunct="0">
              <a:spcAft>
                <a:spcPct val="30000"/>
              </a:spcAft>
              <a:buClr>
                <a:srgbClr val="BAE860"/>
              </a:buClr>
              <a:buSzPct val="75000"/>
              <a:buFont typeface="Wingdings" pitchFamily="2" charset="2"/>
              <a:buNone/>
            </a:pPr>
            <a:endParaRPr lang="de-DE" sz="2000" dirty="0">
              <a:latin typeface="CorpoS" pitchFamily="2" charset="0"/>
            </a:endParaRPr>
          </a:p>
        </p:txBody>
      </p:sp>
      <p:sp>
        <p:nvSpPr>
          <p:cNvPr id="6" name="Textfeld 5"/>
          <p:cNvSpPr txBox="1"/>
          <p:nvPr/>
        </p:nvSpPr>
        <p:spPr>
          <a:xfrm>
            <a:off x="4485040" y="6001543"/>
            <a:ext cx="4104456" cy="307777"/>
          </a:xfrm>
          <a:prstGeom prst="rect">
            <a:avLst/>
          </a:prstGeom>
          <a:noFill/>
        </p:spPr>
        <p:txBody>
          <a:bodyPr wrap="square" rtlCol="0">
            <a:spAutoFit/>
          </a:bodyPr>
          <a:lstStyle/>
          <a:p>
            <a:pPr algn="r"/>
            <a:r>
              <a:rPr lang="en-US" sz="1400" dirty="0" smtClean="0">
                <a:solidFill>
                  <a:srgbClr val="3333CC"/>
                </a:solidFill>
                <a:latin typeface="Arial" pitchFamily="34" charset="0"/>
              </a:rPr>
              <a:t>Based on: Kruse (2010: 167-168) </a:t>
            </a:r>
          </a:p>
        </p:txBody>
      </p:sp>
      <p:pic>
        <p:nvPicPr>
          <p:cNvPr id="14337" name="Picture 1" descr="C:\Users\my\Pictures\1-B-MuMiS\tick bright red trnsp fin.PNG"/>
          <p:cNvPicPr>
            <a:picLocks noChangeAspect="1" noChangeArrowheads="1"/>
          </p:cNvPicPr>
          <p:nvPr/>
        </p:nvPicPr>
        <p:blipFill>
          <a:blip r:embed="rId3" cstate="print"/>
          <a:srcRect l="7817" t="7875" r="6200" b="13376"/>
          <a:stretch>
            <a:fillRect/>
          </a:stretch>
        </p:blipFill>
        <p:spPr bwMode="auto">
          <a:xfrm>
            <a:off x="6629400" y="3212976"/>
            <a:ext cx="2514600" cy="2286000"/>
          </a:xfrm>
          <a:prstGeom prst="rect">
            <a:avLst/>
          </a:prstGeom>
          <a:noFill/>
        </p:spPr>
      </p:pic>
      <p:sp>
        <p:nvSpPr>
          <p:cNvPr id="7" name="Abgerundetes Rechteck 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43</a:t>
            </a:r>
            <a:endParaRPr lang="de-DE"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r>
              <a:rPr lang="en-US" sz="2400" dirty="0" smtClean="0">
                <a:solidFill>
                  <a:srgbClr val="00B050"/>
                </a:solidFill>
                <a:latin typeface="Calibri" pitchFamily="34" charset="0"/>
              </a:rPr>
              <a:t>Term paper:</a:t>
            </a:r>
            <a:r>
              <a:rPr lang="en-US" sz="2800" dirty="0" smtClean="0">
                <a:solidFill>
                  <a:srgbClr val="00B050"/>
                </a:solidFill>
                <a:latin typeface="Calibri" pitchFamily="34" charset="0"/>
              </a:rPr>
              <a:t/>
            </a:r>
            <a:br>
              <a:rPr lang="en-US" sz="2800" dirty="0" smtClean="0">
                <a:solidFill>
                  <a:srgbClr val="00B050"/>
                </a:solidFill>
                <a:latin typeface="Calibri" pitchFamily="34" charset="0"/>
              </a:rPr>
            </a:br>
            <a:r>
              <a:rPr lang="en-US" sz="3600" b="1" dirty="0" smtClean="0">
                <a:solidFill>
                  <a:srgbClr val="00B050"/>
                </a:solidFill>
                <a:latin typeface="Calibri" pitchFamily="34" charset="0"/>
              </a:rPr>
              <a:t>Citation</a:t>
            </a:r>
          </a:p>
        </p:txBody>
      </p:sp>
      <p:sp>
        <p:nvSpPr>
          <p:cNvPr id="62467" name="Inhaltsplatzhalter 2"/>
          <p:cNvSpPr>
            <a:spLocks noGrp="1"/>
          </p:cNvSpPr>
          <p:nvPr>
            <p:ph idx="1"/>
          </p:nvPr>
        </p:nvSpPr>
        <p:spPr>
          <a:xfrm>
            <a:off x="551920" y="1537848"/>
            <a:ext cx="8362950" cy="4997152"/>
          </a:xfrm>
        </p:spPr>
        <p:txBody>
          <a:bodyPr/>
          <a:lstStyle/>
          <a:p>
            <a:r>
              <a:rPr lang="en-US" sz="2000" dirty="0" smtClean="0">
                <a:latin typeface="Calibri" pitchFamily="34" charset="0"/>
              </a:rPr>
              <a:t>What‘s that?</a:t>
            </a:r>
          </a:p>
          <a:p>
            <a:pPr lvl="1"/>
            <a:r>
              <a:rPr lang="en-US" sz="2000" dirty="0" smtClean="0">
                <a:latin typeface="Calibri" pitchFamily="34" charset="0"/>
              </a:rPr>
              <a:t>Extracting knowledge from other texts, </a:t>
            </a:r>
          </a:p>
          <a:p>
            <a:pPr lvl="1"/>
            <a:r>
              <a:rPr lang="en-US" sz="2000" dirty="0">
                <a:latin typeface="Calibri" pitchFamily="34" charset="0"/>
              </a:rPr>
              <a:t>i</a:t>
            </a:r>
            <a:r>
              <a:rPr lang="en-US" sz="2000" dirty="0" smtClean="0">
                <a:latin typeface="Calibri" pitchFamily="34" charset="0"/>
              </a:rPr>
              <a:t>ncorporating it in one‘s own textual context, and</a:t>
            </a:r>
          </a:p>
          <a:p>
            <a:pPr lvl="1"/>
            <a:r>
              <a:rPr lang="en-US" sz="2000" b="1" dirty="0">
                <a:latin typeface="Calibri" pitchFamily="34" charset="0"/>
              </a:rPr>
              <a:t>i</a:t>
            </a:r>
            <a:r>
              <a:rPr lang="en-US" sz="2000" b="1" dirty="0" smtClean="0">
                <a:latin typeface="Calibri" pitchFamily="34" charset="0"/>
              </a:rPr>
              <a:t>ndicating the sources</a:t>
            </a:r>
            <a:r>
              <a:rPr lang="en-US" sz="2000" dirty="0" smtClean="0">
                <a:latin typeface="Calibri" pitchFamily="34" charset="0"/>
              </a:rPr>
              <a:t>. </a:t>
            </a:r>
          </a:p>
          <a:p>
            <a:pPr>
              <a:buFont typeface="Wingdings" pitchFamily="2" charset="2"/>
              <a:buNone/>
            </a:pPr>
            <a:endParaRPr lang="en-US" sz="1600" dirty="0" smtClean="0"/>
          </a:p>
          <a:p>
            <a:pPr>
              <a:buFont typeface="Wingdings" pitchFamily="2" charset="2"/>
              <a:buNone/>
            </a:pPr>
            <a:endParaRPr lang="en-US" sz="1600" dirty="0" smtClean="0"/>
          </a:p>
          <a:p>
            <a:pPr lvl="1">
              <a:buFont typeface="Wingdings" pitchFamily="2" charset="2"/>
              <a:buNone/>
            </a:pPr>
            <a:endParaRPr lang="de-DE" sz="1600" dirty="0" smtClean="0"/>
          </a:p>
        </p:txBody>
      </p:sp>
      <p:sp>
        <p:nvSpPr>
          <p:cNvPr id="4" name="Gefaltete Ecke 3"/>
          <p:cNvSpPr/>
          <p:nvPr/>
        </p:nvSpPr>
        <p:spPr>
          <a:xfrm>
            <a:off x="939478" y="3140968"/>
            <a:ext cx="7715250" cy="1000125"/>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dirty="0">
                <a:solidFill>
                  <a:schemeClr val="tx1"/>
                </a:solidFill>
                <a:latin typeface="Times New Roman" pitchFamily="18" charset="0"/>
                <a:cs typeface="Times New Roman" pitchFamily="18" charset="0"/>
              </a:rPr>
              <a:t>A classic way of distinguishing between policy types is in terms of regulatory, redistributive and distributive policies </a:t>
            </a:r>
            <a:r>
              <a:rPr lang="en-US" b="1" dirty="0">
                <a:solidFill>
                  <a:schemeClr val="tx1"/>
                </a:solidFill>
                <a:latin typeface="Times New Roman" pitchFamily="18" charset="0"/>
                <a:cs typeface="Times New Roman" pitchFamily="18" charset="0"/>
              </a:rPr>
              <a:t>(</a:t>
            </a:r>
            <a:r>
              <a:rPr lang="en-US" b="1" dirty="0" err="1">
                <a:solidFill>
                  <a:schemeClr val="tx1"/>
                </a:solidFill>
                <a:latin typeface="Times New Roman" pitchFamily="18" charset="0"/>
                <a:cs typeface="Times New Roman" pitchFamily="18" charset="0"/>
              </a:rPr>
              <a:t>Lowi</a:t>
            </a:r>
            <a:r>
              <a:rPr lang="en-US" b="1" dirty="0">
                <a:solidFill>
                  <a:schemeClr val="tx1"/>
                </a:solidFill>
                <a:latin typeface="Times New Roman" pitchFamily="18" charset="0"/>
                <a:cs typeface="Times New Roman" pitchFamily="18" charset="0"/>
              </a:rPr>
              <a:t>, 1964)</a:t>
            </a:r>
            <a:r>
              <a:rPr lang="en-US" dirty="0">
                <a:solidFill>
                  <a:schemeClr val="tx1"/>
                </a:solidFill>
                <a:latin typeface="Times New Roman" pitchFamily="18" charset="0"/>
                <a:cs typeface="Times New Roman" pitchFamily="18" charset="0"/>
              </a:rPr>
              <a:t> </a:t>
            </a:r>
            <a:r>
              <a:rPr lang="en-US" dirty="0">
                <a:solidFill>
                  <a:schemeClr val="bg1">
                    <a:lumMod val="65000"/>
                  </a:schemeClr>
                </a:solidFill>
                <a:latin typeface="Times New Roman" pitchFamily="18" charset="0"/>
                <a:cs typeface="Times New Roman" pitchFamily="18" charset="0"/>
              </a:rPr>
              <a:t>.</a:t>
            </a:r>
            <a:endParaRPr lang="de-DE" dirty="0">
              <a:solidFill>
                <a:schemeClr val="bg1">
                  <a:lumMod val="65000"/>
                </a:schemeClr>
              </a:solidFill>
              <a:latin typeface="Times New Roman" pitchFamily="18" charset="0"/>
              <a:cs typeface="Times New Roman" pitchFamily="18" charset="0"/>
            </a:endParaRPr>
          </a:p>
        </p:txBody>
      </p:sp>
      <p:sp>
        <p:nvSpPr>
          <p:cNvPr id="5" name="Gefaltete Ecke 4"/>
          <p:cNvSpPr/>
          <p:nvPr/>
        </p:nvSpPr>
        <p:spPr>
          <a:xfrm>
            <a:off x="939478" y="4242247"/>
            <a:ext cx="7715250" cy="2143139"/>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dirty="0">
                <a:solidFill>
                  <a:schemeClr val="tx1"/>
                </a:solidFill>
                <a:latin typeface="Times New Roman" pitchFamily="18" charset="0"/>
                <a:cs typeface="Times New Roman" pitchFamily="18" charset="0"/>
              </a:rPr>
              <a:t>An early definition by </a:t>
            </a:r>
            <a:r>
              <a:rPr lang="en-US" b="1" dirty="0">
                <a:solidFill>
                  <a:schemeClr val="tx1"/>
                </a:solidFill>
                <a:latin typeface="Times New Roman" pitchFamily="18" charset="0"/>
                <a:cs typeface="Times New Roman" pitchFamily="18" charset="0"/>
              </a:rPr>
              <a:t>Gary Marks (1993: 392) </a:t>
            </a:r>
            <a:r>
              <a:rPr lang="en-US" dirty="0">
                <a:solidFill>
                  <a:schemeClr val="tx1"/>
                </a:solidFill>
                <a:latin typeface="Times New Roman" pitchFamily="18" charset="0"/>
                <a:cs typeface="Times New Roman" pitchFamily="18" charset="0"/>
              </a:rPr>
              <a:t>spoke of: </a:t>
            </a:r>
            <a:r>
              <a:rPr lang="en-US" sz="2800" b="1" dirty="0">
                <a:solidFill>
                  <a:schemeClr val="tx1"/>
                </a:solidFill>
                <a:latin typeface="Times New Roman" pitchFamily="18" charset="0"/>
                <a:cs typeface="Times New Roman" pitchFamily="18" charset="0"/>
              </a:rPr>
              <a:t>“</a:t>
            </a:r>
            <a:r>
              <a:rPr lang="en-US" b="1" i="1" dirty="0">
                <a:solidFill>
                  <a:schemeClr val="tx1"/>
                </a:solidFill>
                <a:latin typeface="Times New Roman" pitchFamily="18" charset="0"/>
                <a:cs typeface="Times New Roman" pitchFamily="18" charset="0"/>
              </a:rPr>
              <a:t>the emergence of </a:t>
            </a:r>
            <a:r>
              <a:rPr lang="en-US" b="1" dirty="0">
                <a:solidFill>
                  <a:schemeClr val="tx1"/>
                </a:solidFill>
                <a:latin typeface="Times New Roman" pitchFamily="18" charset="0"/>
                <a:cs typeface="Times New Roman" pitchFamily="18" charset="0"/>
              </a:rPr>
              <a:t>multi-level governance</a:t>
            </a:r>
            <a:r>
              <a:rPr lang="en-US" b="1" i="1" dirty="0">
                <a:solidFill>
                  <a:schemeClr val="tx1"/>
                </a:solidFill>
                <a:latin typeface="Times New Roman" pitchFamily="18" charset="0"/>
                <a:cs typeface="Times New Roman" pitchFamily="18" charset="0"/>
              </a:rPr>
              <a:t>, a system of continuous negotiation among nested governments at several territorial tiers – supranational, national, regional and local</a:t>
            </a:r>
            <a:r>
              <a:rPr lang="en-US" sz="2800" b="1"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a:t>
            </a:r>
            <a:endParaRPr lang="de-DE" dirty="0">
              <a:solidFill>
                <a:schemeClr val="tx1"/>
              </a:solidFill>
              <a:latin typeface="Times New Roman" pitchFamily="18" charset="0"/>
              <a:cs typeface="Times New Roman" pitchFamily="18" charset="0"/>
            </a:endParaRPr>
          </a:p>
        </p:txBody>
      </p:sp>
      <p:sp>
        <p:nvSpPr>
          <p:cNvPr id="6" name="Abgerundetes Rechteck 5"/>
          <p:cNvSpPr/>
          <p:nvPr/>
        </p:nvSpPr>
        <p:spPr>
          <a:xfrm>
            <a:off x="837300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44</a:t>
            </a:r>
            <a:endParaRPr lang="de-DE"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en-US" sz="2400" dirty="0" smtClean="0">
                <a:latin typeface="Calibri" pitchFamily="34" charset="0"/>
              </a:rPr>
              <a:t>Term paper:</a:t>
            </a:r>
            <a:r>
              <a:rPr lang="en-US" sz="3600" dirty="0" smtClean="0">
                <a:latin typeface="Calibri" pitchFamily="34" charset="0"/>
              </a:rPr>
              <a:t/>
            </a:r>
            <a:br>
              <a:rPr lang="en-US" sz="3600" dirty="0" smtClean="0">
                <a:latin typeface="Calibri" pitchFamily="34" charset="0"/>
              </a:rPr>
            </a:br>
            <a:r>
              <a:rPr lang="en-US" sz="3600" b="1" dirty="0" smtClean="0">
                <a:latin typeface="Calibri" pitchFamily="34" charset="0"/>
              </a:rPr>
              <a:t>Citation</a:t>
            </a:r>
            <a:endParaRPr lang="en-US" sz="3600" dirty="0" smtClean="0">
              <a:latin typeface="Calibri" pitchFamily="34" charset="0"/>
            </a:endParaRPr>
          </a:p>
        </p:txBody>
      </p:sp>
      <p:sp>
        <p:nvSpPr>
          <p:cNvPr id="64515" name="Inhaltsplatzhalter 2"/>
          <p:cNvSpPr>
            <a:spLocks noGrp="1"/>
          </p:cNvSpPr>
          <p:nvPr>
            <p:ph idx="1"/>
          </p:nvPr>
        </p:nvSpPr>
        <p:spPr>
          <a:xfrm>
            <a:off x="457200" y="1928813"/>
            <a:ext cx="8362950" cy="4202112"/>
          </a:xfrm>
        </p:spPr>
        <p:txBody>
          <a:bodyPr/>
          <a:lstStyle/>
          <a:p>
            <a:r>
              <a:rPr lang="en-US" sz="2400" dirty="0" smtClean="0">
                <a:latin typeface="Calibri" pitchFamily="34" charset="0"/>
              </a:rPr>
              <a:t>The purpose of citation:</a:t>
            </a:r>
          </a:p>
          <a:p>
            <a:pPr lvl="1"/>
            <a:r>
              <a:rPr lang="en-US" sz="2400" dirty="0" smtClean="0">
                <a:latin typeface="Calibri" pitchFamily="34" charset="0"/>
              </a:rPr>
              <a:t>The verifiability of statements</a:t>
            </a:r>
          </a:p>
          <a:p>
            <a:pPr lvl="1"/>
            <a:r>
              <a:rPr lang="en-US" sz="2400" dirty="0">
                <a:latin typeface="Calibri" pitchFamily="34" charset="0"/>
              </a:rPr>
              <a:t>R</a:t>
            </a:r>
            <a:r>
              <a:rPr lang="en-US" sz="2400" dirty="0" smtClean="0">
                <a:latin typeface="Calibri" pitchFamily="34" charset="0"/>
              </a:rPr>
              <a:t>eference to prior knowledge</a:t>
            </a:r>
          </a:p>
          <a:p>
            <a:pPr lvl="1"/>
            <a:r>
              <a:rPr lang="en-US" sz="2400" dirty="0">
                <a:latin typeface="Calibri" pitchFamily="34" charset="0"/>
              </a:rPr>
              <a:t>M</a:t>
            </a:r>
            <a:r>
              <a:rPr lang="en-US" sz="2400" dirty="0" smtClean="0">
                <a:latin typeface="Calibri" pitchFamily="34" charset="0"/>
              </a:rPr>
              <a:t>arking the authorship of ideas</a:t>
            </a:r>
            <a:endParaRPr lang="en-US" sz="2400" strike="sngStrike" dirty="0" smtClean="0">
              <a:latin typeface="Calibri" pitchFamily="34" charset="0"/>
            </a:endParaRPr>
          </a:p>
          <a:p>
            <a:endParaRPr lang="en-US" sz="2400" dirty="0" smtClean="0">
              <a:latin typeface="Calibri" pitchFamily="34" charset="0"/>
            </a:endParaRPr>
          </a:p>
          <a:p>
            <a:r>
              <a:rPr lang="en-US" sz="2400" dirty="0" smtClean="0">
                <a:latin typeface="Calibri" pitchFamily="34" charset="0"/>
                <a:sym typeface="Wingdings" pitchFamily="2" charset="2"/>
              </a:rPr>
              <a:t>Plagiarism: theft of intellectual property</a:t>
            </a:r>
          </a:p>
          <a:p>
            <a:pPr>
              <a:buFont typeface="Wingdings" pitchFamily="2" charset="2"/>
              <a:buNone/>
            </a:pPr>
            <a:endParaRPr lang="en-US" sz="2000" dirty="0" smtClean="0">
              <a:sym typeface="Wingdings" pitchFamily="2" charset="2"/>
            </a:endParaRPr>
          </a:p>
        </p:txBody>
      </p:sp>
      <p:pic>
        <p:nvPicPr>
          <p:cNvPr id="3074" name="Picture 2"/>
          <p:cNvPicPr>
            <a:picLocks noChangeAspect="1" noChangeArrowheads="1"/>
          </p:cNvPicPr>
          <p:nvPr/>
        </p:nvPicPr>
        <p:blipFill>
          <a:blip r:embed="rId2" cstate="print"/>
          <a:srcRect/>
          <a:stretch>
            <a:fillRect/>
          </a:stretch>
        </p:blipFill>
        <p:spPr bwMode="auto">
          <a:xfrm>
            <a:off x="6084168" y="1988840"/>
            <a:ext cx="2547934" cy="2619372"/>
          </a:xfrm>
          <a:prstGeom prst="rect">
            <a:avLst/>
          </a:prstGeom>
          <a:noFill/>
          <a:ln w="9525">
            <a:noFill/>
            <a:miter lim="800000"/>
            <a:headEnd/>
            <a:tailEnd/>
          </a:ln>
          <a:effectLst/>
        </p:spPr>
      </p:pic>
      <p:sp>
        <p:nvSpPr>
          <p:cNvPr id="5" name="Abgerundetes Rechteck 4"/>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45</a:t>
            </a:r>
            <a:endParaRPr lang="de-DE"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en-US" sz="2400" dirty="0" smtClean="0">
                <a:latin typeface="Calibri" pitchFamily="34" charset="0"/>
              </a:rPr>
              <a:t>Term paper:</a:t>
            </a:r>
            <a:r>
              <a:rPr lang="en-US" sz="5400" dirty="0" smtClean="0">
                <a:latin typeface="Calibri" pitchFamily="34" charset="0"/>
              </a:rPr>
              <a:t/>
            </a:r>
            <a:br>
              <a:rPr lang="en-US" sz="5400" dirty="0" smtClean="0">
                <a:latin typeface="Calibri" pitchFamily="34" charset="0"/>
              </a:rPr>
            </a:br>
            <a:r>
              <a:rPr lang="en-US" sz="3600" b="1" dirty="0" smtClean="0">
                <a:latin typeface="Calibri" pitchFamily="34" charset="0"/>
              </a:rPr>
              <a:t>What else you can do…</a:t>
            </a:r>
            <a:endParaRPr lang="en-US" sz="3600" dirty="0" smtClean="0">
              <a:latin typeface="Calibri" pitchFamily="34" charset="0"/>
            </a:endParaRPr>
          </a:p>
        </p:txBody>
      </p:sp>
      <p:sp>
        <p:nvSpPr>
          <p:cNvPr id="66563" name="Inhaltsplatzhalter 2"/>
          <p:cNvSpPr>
            <a:spLocks noGrp="1"/>
          </p:cNvSpPr>
          <p:nvPr>
            <p:ph idx="1"/>
          </p:nvPr>
        </p:nvSpPr>
        <p:spPr/>
        <p:txBody>
          <a:bodyPr/>
          <a:lstStyle/>
          <a:p>
            <a:pPr>
              <a:lnSpc>
                <a:spcPct val="150000"/>
              </a:lnSpc>
            </a:pPr>
            <a:r>
              <a:rPr lang="en-US" sz="2000" b="1" dirty="0" smtClean="0">
                <a:latin typeface="Calibri" pitchFamily="34" charset="0"/>
              </a:rPr>
              <a:t>Useful links:</a:t>
            </a:r>
          </a:p>
          <a:p>
            <a:pPr>
              <a:lnSpc>
                <a:spcPct val="150000"/>
              </a:lnSpc>
              <a:buFontTx/>
              <a:buChar char="-"/>
            </a:pPr>
            <a:r>
              <a:rPr lang="de-DE" sz="2000" dirty="0" smtClean="0">
                <a:latin typeface="Calibri" pitchFamily="34" charset="0"/>
                <a:hlinkClick r:id="rId2"/>
              </a:rPr>
              <a:t>http://www2.napier.ac.uk/getready/writing_presenting/academic.html</a:t>
            </a:r>
            <a:endParaRPr lang="de-DE" sz="2000" dirty="0" smtClean="0">
              <a:latin typeface="Calibri" pitchFamily="34" charset="0"/>
            </a:endParaRPr>
          </a:p>
          <a:p>
            <a:pPr>
              <a:lnSpc>
                <a:spcPct val="150000"/>
              </a:lnSpc>
              <a:buFontTx/>
              <a:buChar char="-"/>
            </a:pPr>
            <a:r>
              <a:rPr lang="de-DE" sz="2000" dirty="0" smtClean="0">
                <a:latin typeface="Calibri" pitchFamily="34" charset="0"/>
                <a:hlinkClick r:id="rId3"/>
              </a:rPr>
              <a:t>http://www.humanities.manchester.ac.uk/studyskills/essentials/writing/index.html</a:t>
            </a:r>
            <a:endParaRPr lang="de-DE" sz="2000" dirty="0" smtClean="0">
              <a:latin typeface="Calibri" pitchFamily="34" charset="0"/>
            </a:endParaRPr>
          </a:p>
          <a:p>
            <a:pPr>
              <a:lnSpc>
                <a:spcPct val="150000"/>
              </a:lnSpc>
              <a:buFont typeface="Wingdings" pitchFamily="2" charset="2"/>
              <a:buNone/>
            </a:pPr>
            <a:endParaRPr lang="de-DE" sz="2000" dirty="0" smtClean="0">
              <a:latin typeface="Calibri" pitchFamily="34" charset="0"/>
            </a:endParaRPr>
          </a:p>
          <a:p>
            <a:pPr>
              <a:lnSpc>
                <a:spcPct val="150000"/>
              </a:lnSpc>
            </a:pPr>
            <a:r>
              <a:rPr lang="en-US" sz="2000" b="1" dirty="0" smtClean="0">
                <a:latin typeface="Calibri" pitchFamily="34" charset="0"/>
              </a:rPr>
              <a:t>Helpful academic </a:t>
            </a:r>
            <a:r>
              <a:rPr lang="en-US" sz="2000" b="1" dirty="0">
                <a:latin typeface="Calibri" pitchFamily="34" charset="0"/>
              </a:rPr>
              <a:t>p</a:t>
            </a:r>
            <a:r>
              <a:rPr lang="en-US" sz="2000" b="1" dirty="0" smtClean="0">
                <a:latin typeface="Calibri" pitchFamily="34" charset="0"/>
              </a:rPr>
              <a:t>hrases:</a:t>
            </a:r>
          </a:p>
          <a:p>
            <a:pPr>
              <a:lnSpc>
                <a:spcPct val="150000"/>
              </a:lnSpc>
              <a:buFontTx/>
              <a:buChar char="-"/>
            </a:pPr>
            <a:r>
              <a:rPr lang="de-DE" sz="2000" dirty="0" smtClean="0">
                <a:latin typeface="Calibri" pitchFamily="34" charset="0"/>
                <a:hlinkClick r:id="rId4"/>
              </a:rPr>
              <a:t>http://www.phrasebank.manchester.ac.uk/</a:t>
            </a:r>
            <a:endParaRPr lang="de-DE" sz="2000" dirty="0" smtClean="0">
              <a:latin typeface="Calibri" pitchFamily="34" charset="0"/>
            </a:endParaRPr>
          </a:p>
          <a:p>
            <a:pPr>
              <a:buFontTx/>
              <a:buChar char="-"/>
            </a:pPr>
            <a:endParaRPr lang="de-DE" sz="2000" dirty="0" smtClean="0"/>
          </a:p>
          <a:p>
            <a:pPr>
              <a:buFontTx/>
              <a:buChar char="-"/>
            </a:pPr>
            <a:endParaRPr lang="de-DE" dirty="0" smtClean="0"/>
          </a:p>
        </p:txBody>
      </p:sp>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46</a:t>
            </a:r>
            <a:endParaRPr lang="de-DE"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de-DE" sz="2800" dirty="0" smtClean="0">
                <a:latin typeface="Calibri" pitchFamily="34" charset="0"/>
              </a:rPr>
              <a:t>End:</a:t>
            </a:r>
            <a:r>
              <a:rPr lang="de-DE" dirty="0" smtClean="0">
                <a:latin typeface="Calibri" pitchFamily="34" charset="0"/>
              </a:rPr>
              <a:t/>
            </a:r>
            <a:br>
              <a:rPr lang="de-DE" dirty="0" smtClean="0">
                <a:latin typeface="Calibri" pitchFamily="34" charset="0"/>
              </a:rPr>
            </a:br>
            <a:r>
              <a:rPr lang="en-US" sz="3600" b="1" dirty="0" smtClean="0">
                <a:latin typeface="Calibri" pitchFamily="34" charset="0"/>
              </a:rPr>
              <a:t>All the best for your </a:t>
            </a:r>
            <a:r>
              <a:rPr lang="en-US" sz="3600" b="1" dirty="0">
                <a:latin typeface="Calibri" pitchFamily="34" charset="0"/>
              </a:rPr>
              <a:t>s</a:t>
            </a:r>
            <a:r>
              <a:rPr lang="en-US" sz="3600" b="1" dirty="0" smtClean="0">
                <a:latin typeface="Calibri" pitchFamily="34" charset="0"/>
              </a:rPr>
              <a:t>tudies!</a:t>
            </a:r>
          </a:p>
        </p:txBody>
      </p:sp>
      <p:pic>
        <p:nvPicPr>
          <p:cNvPr id="6" name="Picture 3" descr="C:\Users\my\Pictures\1-B-MuMiS\bus  trns.PNG"/>
          <p:cNvPicPr>
            <a:picLocks noGrp="1" noChangeAspect="1" noChangeArrowheads="1"/>
          </p:cNvPicPr>
          <p:nvPr>
            <p:ph idx="1"/>
          </p:nvPr>
        </p:nvPicPr>
        <p:blipFill>
          <a:blip r:embed="rId3" cstate="print"/>
          <a:srcRect/>
          <a:stretch>
            <a:fillRect/>
          </a:stretch>
        </p:blipFill>
        <p:spPr bwMode="auto">
          <a:xfrm>
            <a:off x="1475656" y="1772816"/>
            <a:ext cx="6768752" cy="4530725"/>
          </a:xfrm>
          <a:prstGeom prst="rect">
            <a:avLst/>
          </a:prstGeom>
          <a:noFill/>
        </p:spPr>
      </p:pic>
      <p:sp>
        <p:nvSpPr>
          <p:cNvPr id="4" name="Abgerundetes Rechteck 3"/>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4</a:t>
            </a:r>
            <a:r>
              <a:rPr lang="de-DE" b="1" smtClean="0"/>
              <a:t>7</a:t>
            </a:r>
            <a:endParaRPr lang="de-DE"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b="1" dirty="0" smtClean="0">
                <a:solidFill>
                  <a:srgbClr val="00B050"/>
                </a:solidFill>
                <a:latin typeface="Calibri" pitchFamily="34" charset="0"/>
              </a:rPr>
              <a:t>Bibliography</a:t>
            </a:r>
            <a:endParaRPr lang="de-DE" sz="3600" dirty="0">
              <a:solidFill>
                <a:srgbClr val="00B050"/>
              </a:solidFill>
            </a:endParaRPr>
          </a:p>
        </p:txBody>
      </p:sp>
      <p:sp>
        <p:nvSpPr>
          <p:cNvPr id="3" name="Inhaltsplatzhalter 2"/>
          <p:cNvSpPr>
            <a:spLocks noGrp="1"/>
          </p:cNvSpPr>
          <p:nvPr>
            <p:ph idx="1"/>
          </p:nvPr>
        </p:nvSpPr>
        <p:spPr>
          <a:xfrm>
            <a:off x="457200" y="1600200"/>
            <a:ext cx="8362950" cy="4709120"/>
          </a:xfrm>
        </p:spPr>
        <p:txBody>
          <a:bodyPr/>
          <a:lstStyle/>
          <a:p>
            <a:r>
              <a:rPr lang="de-DE" sz="1800" dirty="0" smtClean="0"/>
              <a:t>Arbeitsgruppe Hochschuldidaktische Weiterbildung an der Albert-Ludwigs-Universität 1998 Besser Lehren: Praxisorientierte Anregungen und Hilfen für Lehrende in Hochschule und Weiterbildung. Heft 4: Kommunikation in Seminaren. Weinheim: Deutscher Studien Verlag.</a:t>
            </a:r>
            <a:endParaRPr lang="en-US" sz="1800" dirty="0" smtClean="0"/>
          </a:p>
          <a:p>
            <a:pPr>
              <a:buNone/>
            </a:pPr>
            <a:endParaRPr lang="en-US" sz="1800" dirty="0" smtClean="0"/>
          </a:p>
          <a:p>
            <a:r>
              <a:rPr lang="de-DE" sz="1800" dirty="0" smtClean="0"/>
              <a:t>Arbeitsgruppe Hochschuldidaktische Weiterbildung an der Albert-Ludwigs- Universität 1998 Besser Lehren: Praxisorientierte Anregungen und Hilfen für Lehrende in Hochschule und Weiterbildung. Heft 6: Förderung studentischer Arbeitsformen, Weinheim: Deutscher Studien Verlag.</a:t>
            </a:r>
            <a:endParaRPr lang="en-US" sz="1800" dirty="0" smtClean="0"/>
          </a:p>
          <a:p>
            <a:endParaRPr lang="en-US" sz="1800" dirty="0" smtClean="0"/>
          </a:p>
          <a:p>
            <a:r>
              <a:rPr lang="de-DE" sz="1800" dirty="0" smtClean="0"/>
              <a:t>Wolfsberger, J. 2009 Frei geschrieben. Mut, Freiheit &amp; Strategie für wissenschaftliche Abschlussarbeiten. Wien [u.a.]: Böhlau.</a:t>
            </a:r>
            <a:endParaRPr lang="en-US" sz="1800" dirty="0" smtClean="0"/>
          </a:p>
          <a:p>
            <a:endParaRPr lang="en-US" sz="1800" dirty="0" smtClean="0"/>
          </a:p>
          <a:p>
            <a:r>
              <a:rPr lang="de-DE" sz="1800" dirty="0" smtClean="0"/>
              <a:t>Kruse, O. 2010 Lesen und Schreiben. Studieren, aber richtig. Konstanz: UVK.</a:t>
            </a:r>
            <a:endParaRPr lang="en-US" sz="1800" dirty="0" smtClean="0"/>
          </a:p>
          <a:p>
            <a:endParaRPr lang="de-DE"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US" sz="3600" dirty="0" smtClean="0">
                <a:latin typeface="Calibri" pitchFamily="34" charset="0"/>
              </a:rPr>
              <a:t>Start:</a:t>
            </a:r>
            <a:br>
              <a:rPr lang="en-US" sz="3600" dirty="0" smtClean="0">
                <a:latin typeface="Calibri" pitchFamily="34" charset="0"/>
              </a:rPr>
            </a:br>
            <a:r>
              <a:rPr lang="en-US" sz="3600" b="1" dirty="0" smtClean="0">
                <a:latin typeface="Calibri" pitchFamily="34" charset="0"/>
              </a:rPr>
              <a:t>Knowing me </a:t>
            </a:r>
            <a:r>
              <a:rPr lang="en-US" sz="3600" b="1" dirty="0">
                <a:latin typeface="Calibri" pitchFamily="34" charset="0"/>
              </a:rPr>
              <a:t>k</a:t>
            </a:r>
            <a:r>
              <a:rPr lang="en-US" sz="3600" b="1" dirty="0" smtClean="0">
                <a:latin typeface="Calibri" pitchFamily="34" charset="0"/>
              </a:rPr>
              <a:t>nowing </a:t>
            </a:r>
            <a:r>
              <a:rPr lang="en-US" sz="3600" b="1" dirty="0">
                <a:latin typeface="Calibri" pitchFamily="34" charset="0"/>
              </a:rPr>
              <a:t>y</a:t>
            </a:r>
            <a:r>
              <a:rPr lang="en-US" sz="3600" b="1" dirty="0" smtClean="0">
                <a:latin typeface="Calibri" pitchFamily="34" charset="0"/>
              </a:rPr>
              <a:t>ou…</a:t>
            </a:r>
          </a:p>
        </p:txBody>
      </p:sp>
      <p:grpSp>
        <p:nvGrpSpPr>
          <p:cNvPr id="1026" name="Group 2"/>
          <p:cNvGrpSpPr>
            <a:grpSpLocks/>
          </p:cNvGrpSpPr>
          <p:nvPr/>
        </p:nvGrpSpPr>
        <p:grpSpPr bwMode="auto">
          <a:xfrm>
            <a:off x="2699792" y="1484784"/>
            <a:ext cx="4104456" cy="4608512"/>
            <a:chOff x="9266" y="6183"/>
            <a:chExt cx="2253" cy="2640"/>
          </a:xfrm>
        </p:grpSpPr>
        <p:sp>
          <p:nvSpPr>
            <p:cNvPr id="1027"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8"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9"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0"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1"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2"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3"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4"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5"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6"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7"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8"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9"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0"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041" name="Group 17"/>
            <p:cNvGrpSpPr>
              <a:grpSpLocks/>
            </p:cNvGrpSpPr>
            <p:nvPr/>
          </p:nvGrpSpPr>
          <p:grpSpPr bwMode="auto">
            <a:xfrm>
              <a:off x="10285" y="6618"/>
              <a:ext cx="184" cy="339"/>
              <a:chOff x="10285" y="6618"/>
              <a:chExt cx="184" cy="339"/>
            </a:xfrm>
          </p:grpSpPr>
          <p:cxnSp>
            <p:nvCxnSpPr>
              <p:cNvPr id="1042"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43"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1044"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1045" name="Group 21"/>
            <p:cNvGrpSpPr>
              <a:grpSpLocks/>
            </p:cNvGrpSpPr>
            <p:nvPr/>
          </p:nvGrpSpPr>
          <p:grpSpPr bwMode="auto">
            <a:xfrm>
              <a:off x="10285" y="8297"/>
              <a:ext cx="184" cy="339"/>
              <a:chOff x="10285" y="6618"/>
              <a:chExt cx="184" cy="339"/>
            </a:xfrm>
          </p:grpSpPr>
          <p:cxnSp>
            <p:nvCxnSpPr>
              <p:cNvPr id="1046"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47"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1048" name="Group 24"/>
            <p:cNvGrpSpPr>
              <a:grpSpLocks/>
            </p:cNvGrpSpPr>
            <p:nvPr/>
          </p:nvGrpSpPr>
          <p:grpSpPr bwMode="auto">
            <a:xfrm rot="7419679">
              <a:off x="9575" y="7045"/>
              <a:ext cx="185" cy="339"/>
              <a:chOff x="10285" y="6618"/>
              <a:chExt cx="184" cy="339"/>
            </a:xfrm>
          </p:grpSpPr>
          <p:cxnSp>
            <p:nvCxnSpPr>
              <p:cNvPr id="1049"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50"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1051" name="Group 27"/>
            <p:cNvGrpSpPr>
              <a:grpSpLocks/>
            </p:cNvGrpSpPr>
            <p:nvPr/>
          </p:nvGrpSpPr>
          <p:grpSpPr bwMode="auto">
            <a:xfrm rot="4294677">
              <a:off x="9552" y="7866"/>
              <a:ext cx="184" cy="339"/>
              <a:chOff x="10285" y="6618"/>
              <a:chExt cx="184" cy="339"/>
            </a:xfrm>
          </p:grpSpPr>
          <p:cxnSp>
            <p:nvCxnSpPr>
              <p:cNvPr id="1052"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53"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1054" name="Group 30"/>
            <p:cNvGrpSpPr>
              <a:grpSpLocks/>
            </p:cNvGrpSpPr>
            <p:nvPr/>
          </p:nvGrpSpPr>
          <p:grpSpPr bwMode="auto">
            <a:xfrm rot="3523098">
              <a:off x="11006" y="7092"/>
              <a:ext cx="185" cy="338"/>
              <a:chOff x="10285" y="6618"/>
              <a:chExt cx="184" cy="339"/>
            </a:xfrm>
          </p:grpSpPr>
          <p:cxnSp>
            <p:nvCxnSpPr>
              <p:cNvPr id="1055"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56"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1057" name="Group 33"/>
            <p:cNvGrpSpPr>
              <a:grpSpLocks/>
            </p:cNvGrpSpPr>
            <p:nvPr/>
          </p:nvGrpSpPr>
          <p:grpSpPr bwMode="auto">
            <a:xfrm rot="6605174">
              <a:off x="11074" y="7866"/>
              <a:ext cx="184" cy="339"/>
              <a:chOff x="10285" y="6618"/>
              <a:chExt cx="184" cy="339"/>
            </a:xfrm>
          </p:grpSpPr>
          <p:cxnSp>
            <p:nvCxnSpPr>
              <p:cNvPr id="1058"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1059"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7" name="Abgerundetes Rechteck 36"/>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latin typeface="Calibri" pitchFamily="34" charset="0"/>
              </a:rPr>
              <a:t>Task 1. Knowing me </a:t>
            </a:r>
            <a:r>
              <a:rPr lang="en-US" sz="2800" b="1" dirty="0">
                <a:latin typeface="Calibri" pitchFamily="34" charset="0"/>
              </a:rPr>
              <a:t>k</a:t>
            </a:r>
            <a:r>
              <a:rPr lang="en-US" sz="2800" b="1" dirty="0" smtClean="0">
                <a:latin typeface="Calibri" pitchFamily="34" charset="0"/>
              </a:rPr>
              <a:t>nowing </a:t>
            </a:r>
            <a:r>
              <a:rPr lang="en-US" sz="2800" b="1" dirty="0">
                <a:latin typeface="Calibri" pitchFamily="34" charset="0"/>
              </a:rPr>
              <a:t>y</a:t>
            </a:r>
            <a:r>
              <a:rPr lang="en-US" sz="2800" b="1" dirty="0" smtClean="0">
                <a:latin typeface="Calibri" pitchFamily="34" charset="0"/>
              </a:rPr>
              <a:t>ou…</a:t>
            </a:r>
            <a:endParaRPr lang="de-DE" sz="2800" dirty="0">
              <a:latin typeface="Calibri" pitchFamily="34" charset="0"/>
            </a:endParaRPr>
          </a:p>
        </p:txBody>
      </p:sp>
      <p:sp>
        <p:nvSpPr>
          <p:cNvPr id="3" name="Inhaltsplatzhalter 2"/>
          <p:cNvSpPr>
            <a:spLocks noGrp="1"/>
          </p:cNvSpPr>
          <p:nvPr>
            <p:ph idx="1"/>
          </p:nvPr>
        </p:nvSpPr>
        <p:spPr>
          <a:xfrm>
            <a:off x="457200" y="3861048"/>
            <a:ext cx="8362950" cy="2269877"/>
          </a:xfrm>
        </p:spPr>
        <p:txBody>
          <a:bodyPr/>
          <a:lstStyle/>
          <a:p>
            <a:pPr marL="457200" lvl="0" indent="-457200">
              <a:buClr>
                <a:srgbClr val="00A800"/>
              </a:buClr>
              <a:buSzPct val="100000"/>
              <a:buFont typeface="+mj-lt"/>
              <a:buAutoNum type="arabicPeriod"/>
            </a:pPr>
            <a:r>
              <a:rPr lang="en-US" sz="2800" b="1" dirty="0" smtClean="0">
                <a:latin typeface="Calibri" pitchFamily="34" charset="0"/>
              </a:rPr>
              <a:t>The classes were mostly lecturer-centered.</a:t>
            </a:r>
            <a:endParaRPr lang="de-DE" sz="2800" b="1" dirty="0" smtClean="0">
              <a:latin typeface="Calibri" pitchFamily="34" charset="0"/>
            </a:endParaRPr>
          </a:p>
          <a:p>
            <a:pPr lvl="1"/>
            <a:r>
              <a:rPr lang="en-US" sz="2800" dirty="0" smtClean="0">
                <a:latin typeface="Calibri" pitchFamily="34" charset="0"/>
              </a:rPr>
              <a:t>The lecturer systematically presented his professional knowledge.</a:t>
            </a:r>
            <a:endParaRPr lang="de-DE" sz="2800" dirty="0" smtClean="0">
              <a:latin typeface="Calibri" pitchFamily="34" charset="0"/>
            </a:endParaRPr>
          </a:p>
          <a:p>
            <a:pPr lvl="1"/>
            <a:r>
              <a:rPr lang="en-US" sz="2800" dirty="0" smtClean="0">
                <a:latin typeface="Calibri" pitchFamily="34" charset="0"/>
              </a:rPr>
              <a:t>The students took notes and tried to memorize what was said.</a:t>
            </a:r>
          </a:p>
          <a:p>
            <a:pPr lvl="1">
              <a:buNone/>
            </a:pPr>
            <a:endParaRPr lang="en-US" sz="2400" dirty="0" smtClean="0"/>
          </a:p>
        </p:txBody>
      </p:sp>
      <p:grpSp>
        <p:nvGrpSpPr>
          <p:cNvPr id="4" name="Group 2"/>
          <p:cNvGrpSpPr>
            <a:grpSpLocks/>
          </p:cNvGrpSpPr>
          <p:nvPr/>
        </p:nvGrpSpPr>
        <p:grpSpPr bwMode="auto">
          <a:xfrm>
            <a:off x="3563888" y="1412776"/>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latin typeface="Calibri" pitchFamily="34" charset="0"/>
              </a:rPr>
              <a:t>Task 1. Knowing me </a:t>
            </a:r>
            <a:r>
              <a:rPr lang="en-US" sz="2800" b="1" dirty="0">
                <a:latin typeface="Calibri" pitchFamily="34" charset="0"/>
              </a:rPr>
              <a:t>k</a:t>
            </a:r>
            <a:r>
              <a:rPr lang="en-US" sz="2800" b="1" dirty="0" smtClean="0">
                <a:latin typeface="Calibri" pitchFamily="34" charset="0"/>
              </a:rPr>
              <a:t>nowing </a:t>
            </a:r>
            <a:r>
              <a:rPr lang="en-US" sz="2800" b="1" dirty="0">
                <a:latin typeface="Calibri" pitchFamily="34" charset="0"/>
              </a:rPr>
              <a:t>y</a:t>
            </a:r>
            <a:r>
              <a:rPr lang="en-US" sz="2800" b="1" dirty="0" smtClean="0">
                <a:latin typeface="Calibri" pitchFamily="34" charset="0"/>
              </a:rPr>
              <a:t>ou…</a:t>
            </a:r>
            <a:endParaRPr lang="de-DE" sz="2800" dirty="0">
              <a:latin typeface="Calibri" pitchFamily="34" charset="0"/>
            </a:endParaRPr>
          </a:p>
        </p:txBody>
      </p:sp>
      <p:sp>
        <p:nvSpPr>
          <p:cNvPr id="3" name="Inhaltsplatzhalter 2"/>
          <p:cNvSpPr>
            <a:spLocks noGrp="1"/>
          </p:cNvSpPr>
          <p:nvPr>
            <p:ph idx="1"/>
          </p:nvPr>
        </p:nvSpPr>
        <p:spPr>
          <a:xfrm>
            <a:off x="457200" y="4005064"/>
            <a:ext cx="8362950" cy="2125861"/>
          </a:xfrm>
        </p:spPr>
        <p:txBody>
          <a:bodyPr/>
          <a:lstStyle/>
          <a:p>
            <a:pPr marL="742950" indent="-742950">
              <a:buClr>
                <a:srgbClr val="00A800"/>
              </a:buClr>
              <a:buSzPct val="100000"/>
              <a:buFont typeface="+mj-lt"/>
              <a:buAutoNum type="arabicPeriod" startAt="2"/>
            </a:pPr>
            <a:r>
              <a:rPr lang="en-US" sz="2800" dirty="0" smtClean="0">
                <a:latin typeface="Calibri" pitchFamily="34" charset="0"/>
              </a:rPr>
              <a:t>The lecturer was considered to be the central and unquestionable source of knowledge. Therefore, the contents of the lectures were not open to debate and the students never questioned or criticized what was said.</a:t>
            </a:r>
            <a:endParaRPr lang="de-DE" sz="2800" dirty="0" smtClean="0">
              <a:latin typeface="Calibri" pitchFamily="34" charset="0"/>
            </a:endParaRPr>
          </a:p>
          <a:p>
            <a:endParaRPr lang="de-DE" dirty="0"/>
          </a:p>
        </p:txBody>
      </p:sp>
      <p:grpSp>
        <p:nvGrpSpPr>
          <p:cNvPr id="4" name="Group 2"/>
          <p:cNvGrpSpPr>
            <a:grpSpLocks/>
          </p:cNvGrpSpPr>
          <p:nvPr/>
        </p:nvGrpSpPr>
        <p:grpSpPr bwMode="auto">
          <a:xfrm>
            <a:off x="3563888" y="1412776"/>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smtClean="0"/>
              <a:t/>
            </a:r>
            <a:br>
              <a:rPr lang="en-US" sz="2800" dirty="0" smtClean="0"/>
            </a:br>
            <a:r>
              <a:rPr lang="en-US" sz="2800" b="1" dirty="0" smtClean="0">
                <a:latin typeface="Calibri" pitchFamily="34" charset="0"/>
              </a:rPr>
              <a:t>Task 1. Knowing me </a:t>
            </a:r>
            <a:r>
              <a:rPr lang="en-US" sz="2800" b="1" dirty="0">
                <a:latin typeface="Calibri" pitchFamily="34" charset="0"/>
              </a:rPr>
              <a:t>k</a:t>
            </a:r>
            <a:r>
              <a:rPr lang="en-US" sz="2800" b="1" dirty="0" smtClean="0">
                <a:latin typeface="Calibri" pitchFamily="34" charset="0"/>
              </a:rPr>
              <a:t>nowing </a:t>
            </a:r>
            <a:r>
              <a:rPr lang="en-US" sz="2800" b="1" dirty="0">
                <a:latin typeface="Calibri" pitchFamily="34" charset="0"/>
              </a:rPr>
              <a:t>y</a:t>
            </a:r>
            <a:r>
              <a:rPr lang="en-US" sz="2800" b="1" dirty="0" smtClean="0">
                <a:latin typeface="Calibri" pitchFamily="34" charset="0"/>
              </a:rPr>
              <a:t>ou…</a:t>
            </a:r>
            <a:endParaRPr lang="de-DE" sz="2800" dirty="0">
              <a:latin typeface="Calibri" pitchFamily="34" charset="0"/>
            </a:endParaRPr>
          </a:p>
        </p:txBody>
      </p:sp>
      <p:sp>
        <p:nvSpPr>
          <p:cNvPr id="3" name="Inhaltsplatzhalter 2"/>
          <p:cNvSpPr>
            <a:spLocks noGrp="1"/>
          </p:cNvSpPr>
          <p:nvPr>
            <p:ph idx="1"/>
          </p:nvPr>
        </p:nvSpPr>
        <p:spPr>
          <a:xfrm>
            <a:off x="457200" y="4005064"/>
            <a:ext cx="8362950" cy="2125861"/>
          </a:xfrm>
        </p:spPr>
        <p:txBody>
          <a:bodyPr/>
          <a:lstStyle/>
          <a:p>
            <a:pPr marL="514350" lvl="0" indent="-514350">
              <a:buSzPct val="100000"/>
              <a:buNone/>
            </a:pPr>
            <a:endParaRPr lang="en-US" sz="2800" dirty="0" smtClean="0"/>
          </a:p>
          <a:p>
            <a:pPr marL="514350" lvl="0" indent="-514350">
              <a:buClr>
                <a:srgbClr val="00A800"/>
              </a:buClr>
              <a:buSzPct val="100000"/>
              <a:buFont typeface="+mj-lt"/>
              <a:buAutoNum type="arabicPeriod" startAt="3"/>
            </a:pPr>
            <a:r>
              <a:rPr lang="en-US" sz="2800" dirty="0" smtClean="0">
                <a:latin typeface="Calibri" pitchFamily="34" charset="0"/>
              </a:rPr>
              <a:t>The learning material was not only presented by the lecturer but often also by the students. For that, the students had to work out the material on their own.</a:t>
            </a:r>
            <a:endParaRPr lang="de-DE" sz="2800" dirty="0">
              <a:latin typeface="Calibri" pitchFamily="34" charset="0"/>
            </a:endParaRPr>
          </a:p>
        </p:txBody>
      </p:sp>
      <p:grpSp>
        <p:nvGrpSpPr>
          <p:cNvPr id="4" name="Group 2"/>
          <p:cNvGrpSpPr>
            <a:grpSpLocks/>
          </p:cNvGrpSpPr>
          <p:nvPr/>
        </p:nvGrpSpPr>
        <p:grpSpPr bwMode="auto">
          <a:xfrm>
            <a:off x="3635896" y="1556792"/>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b="1" dirty="0" smtClean="0">
                <a:latin typeface="Calibri" pitchFamily="34" charset="0"/>
              </a:rPr>
              <a:t>Task 1. Knowing me </a:t>
            </a:r>
            <a:r>
              <a:rPr lang="en-US" sz="2800" b="1" dirty="0">
                <a:latin typeface="Calibri" pitchFamily="34" charset="0"/>
              </a:rPr>
              <a:t>k</a:t>
            </a:r>
            <a:r>
              <a:rPr lang="en-US" sz="2800" b="1" dirty="0" smtClean="0">
                <a:latin typeface="Calibri" pitchFamily="34" charset="0"/>
              </a:rPr>
              <a:t>nowing </a:t>
            </a:r>
            <a:r>
              <a:rPr lang="en-US" sz="2800" b="1" dirty="0">
                <a:latin typeface="Calibri" pitchFamily="34" charset="0"/>
              </a:rPr>
              <a:t>y</a:t>
            </a:r>
            <a:r>
              <a:rPr lang="en-US" sz="2800" b="1" dirty="0" smtClean="0">
                <a:latin typeface="Calibri" pitchFamily="34" charset="0"/>
              </a:rPr>
              <a:t>ou…</a:t>
            </a:r>
            <a:endParaRPr lang="de-DE" sz="2800" dirty="0">
              <a:latin typeface="Calibri" pitchFamily="34" charset="0"/>
            </a:endParaRPr>
          </a:p>
        </p:txBody>
      </p:sp>
      <p:sp>
        <p:nvSpPr>
          <p:cNvPr id="3" name="Inhaltsplatzhalter 2"/>
          <p:cNvSpPr>
            <a:spLocks noGrp="1"/>
          </p:cNvSpPr>
          <p:nvPr>
            <p:ph idx="1"/>
          </p:nvPr>
        </p:nvSpPr>
        <p:spPr>
          <a:xfrm>
            <a:off x="457200" y="4005064"/>
            <a:ext cx="8362950" cy="2125861"/>
          </a:xfrm>
        </p:spPr>
        <p:txBody>
          <a:bodyPr/>
          <a:lstStyle/>
          <a:p>
            <a:pPr marL="742950" indent="-742950">
              <a:buClr>
                <a:srgbClr val="00A800"/>
              </a:buClr>
              <a:buSzPct val="100000"/>
              <a:buFont typeface="+mj-lt"/>
              <a:buAutoNum type="arabicPeriod" startAt="4"/>
            </a:pPr>
            <a:r>
              <a:rPr lang="en-US" sz="2800" dirty="0" smtClean="0">
                <a:latin typeface="Calibri" pitchFamily="34" charset="0"/>
              </a:rPr>
              <a:t>There often were discussions in which the students could take part actively and comment on the subject matter critically. The lecturer often asked the students questions and invited them to express their own opinion or take part in discussions.</a:t>
            </a:r>
          </a:p>
          <a:p>
            <a:endParaRPr lang="de-DE" dirty="0"/>
          </a:p>
        </p:txBody>
      </p:sp>
      <p:grpSp>
        <p:nvGrpSpPr>
          <p:cNvPr id="4" name="Group 2"/>
          <p:cNvGrpSpPr>
            <a:grpSpLocks/>
          </p:cNvGrpSpPr>
          <p:nvPr/>
        </p:nvGrpSpPr>
        <p:grpSpPr bwMode="auto">
          <a:xfrm>
            <a:off x="3491880" y="1484784"/>
            <a:ext cx="2297440" cy="2448272"/>
            <a:chOff x="9266" y="6183"/>
            <a:chExt cx="2253" cy="2640"/>
          </a:xfrm>
        </p:grpSpPr>
        <p:sp>
          <p:nvSpPr>
            <p:cNvPr id="5" name="Oval 3"/>
            <p:cNvSpPr>
              <a:spLocks noChangeArrowheads="1"/>
            </p:cNvSpPr>
            <p:nvPr/>
          </p:nvSpPr>
          <p:spPr bwMode="auto">
            <a:xfrm>
              <a:off x="9266" y="6513"/>
              <a:ext cx="2253" cy="2194"/>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Oval 4"/>
            <p:cNvSpPr>
              <a:spLocks noChangeArrowheads="1"/>
            </p:cNvSpPr>
            <p:nvPr/>
          </p:nvSpPr>
          <p:spPr bwMode="auto">
            <a:xfrm>
              <a:off x="9809" y="7096"/>
              <a:ext cx="1150" cy="111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 name="AutoShape 5"/>
            <p:cNvSpPr>
              <a:spLocks noChangeArrowheads="1"/>
            </p:cNvSpPr>
            <p:nvPr/>
          </p:nvSpPr>
          <p:spPr bwMode="auto">
            <a:xfrm>
              <a:off x="10285" y="6412"/>
              <a:ext cx="184" cy="184"/>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AutoShape 6"/>
            <p:cNvSpPr>
              <a:spLocks noChangeArrowheads="1"/>
            </p:cNvSpPr>
            <p:nvPr/>
          </p:nvSpPr>
          <p:spPr bwMode="auto">
            <a:xfrm>
              <a:off x="10285" y="700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AutoShape 7"/>
            <p:cNvSpPr>
              <a:spLocks noChangeArrowheads="1"/>
            </p:cNvSpPr>
            <p:nvPr/>
          </p:nvSpPr>
          <p:spPr bwMode="auto">
            <a:xfrm>
              <a:off x="9347" y="6914"/>
              <a:ext cx="185"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 name="AutoShape 8"/>
            <p:cNvSpPr>
              <a:spLocks noChangeArrowheads="1"/>
            </p:cNvSpPr>
            <p:nvPr/>
          </p:nvSpPr>
          <p:spPr bwMode="auto">
            <a:xfrm>
              <a:off x="9809" y="7291"/>
              <a:ext cx="184" cy="181"/>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AutoShape 9"/>
            <p:cNvSpPr>
              <a:spLocks noChangeArrowheads="1"/>
            </p:cNvSpPr>
            <p:nvPr/>
          </p:nvSpPr>
          <p:spPr bwMode="auto">
            <a:xfrm>
              <a:off x="9266"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AutoShape 10"/>
            <p:cNvSpPr>
              <a:spLocks noChangeArrowheads="1"/>
            </p:cNvSpPr>
            <p:nvPr/>
          </p:nvSpPr>
          <p:spPr bwMode="auto">
            <a:xfrm>
              <a:off x="9809" y="782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utoShape 11"/>
            <p:cNvSpPr>
              <a:spLocks noChangeArrowheads="1"/>
            </p:cNvSpPr>
            <p:nvPr/>
          </p:nvSpPr>
          <p:spPr bwMode="auto">
            <a:xfrm>
              <a:off x="10285" y="8640"/>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AutoShape 12"/>
            <p:cNvSpPr>
              <a:spLocks noChangeArrowheads="1"/>
            </p:cNvSpPr>
            <p:nvPr/>
          </p:nvSpPr>
          <p:spPr bwMode="auto">
            <a:xfrm>
              <a:off x="10285" y="8114"/>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AutoShape 13"/>
            <p:cNvSpPr>
              <a:spLocks noChangeArrowheads="1"/>
            </p:cNvSpPr>
            <p:nvPr/>
          </p:nvSpPr>
          <p:spPr bwMode="auto">
            <a:xfrm>
              <a:off x="11258" y="7004"/>
              <a:ext cx="183" cy="182"/>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AutoShape 14"/>
            <p:cNvSpPr>
              <a:spLocks noChangeArrowheads="1"/>
            </p:cNvSpPr>
            <p:nvPr/>
          </p:nvSpPr>
          <p:spPr bwMode="auto">
            <a:xfrm>
              <a:off x="10775" y="7289"/>
              <a:ext cx="184"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AutoShape 15"/>
            <p:cNvSpPr>
              <a:spLocks noChangeArrowheads="1"/>
            </p:cNvSpPr>
            <p:nvPr/>
          </p:nvSpPr>
          <p:spPr bwMode="auto">
            <a:xfrm>
              <a:off x="11334" y="8023"/>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AutoShape 16"/>
            <p:cNvSpPr>
              <a:spLocks noChangeArrowheads="1"/>
            </p:cNvSpPr>
            <p:nvPr/>
          </p:nvSpPr>
          <p:spPr bwMode="auto">
            <a:xfrm>
              <a:off x="10822" y="7824"/>
              <a:ext cx="185" cy="183"/>
            </a:xfrm>
            <a:prstGeom prst="flowChartConnector">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oup 17"/>
            <p:cNvGrpSpPr>
              <a:grpSpLocks/>
            </p:cNvGrpSpPr>
            <p:nvPr/>
          </p:nvGrpSpPr>
          <p:grpSpPr bwMode="auto">
            <a:xfrm>
              <a:off x="10285" y="6618"/>
              <a:ext cx="184" cy="339"/>
              <a:chOff x="10285" y="6618"/>
              <a:chExt cx="184" cy="339"/>
            </a:xfrm>
          </p:grpSpPr>
          <p:cxnSp>
            <p:nvCxnSpPr>
              <p:cNvPr id="36" name="AutoShape 1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7" name="AutoShape 1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sp>
          <p:nvSpPr>
            <p:cNvPr id="20" name="Arc 20"/>
            <p:cNvSpPr>
              <a:spLocks/>
            </p:cNvSpPr>
            <p:nvPr/>
          </p:nvSpPr>
          <p:spPr bwMode="auto">
            <a:xfrm rot="14257046" flipV="1">
              <a:off x="10467" y="6207"/>
              <a:ext cx="908" cy="859"/>
            </a:xfrm>
            <a:custGeom>
              <a:avLst/>
              <a:gdLst>
                <a:gd name="G0" fmla="+- 0 0 0"/>
                <a:gd name="G1" fmla="+- 21521 0 0"/>
                <a:gd name="G2" fmla="+- 21600 0 0"/>
                <a:gd name="T0" fmla="*/ 1847 w 19486"/>
                <a:gd name="T1" fmla="*/ 0 h 21521"/>
                <a:gd name="T2" fmla="*/ 19486 w 19486"/>
                <a:gd name="T3" fmla="*/ 12201 h 21521"/>
                <a:gd name="T4" fmla="*/ 0 w 19486"/>
                <a:gd name="T5" fmla="*/ 21521 h 21521"/>
              </a:gdLst>
              <a:ahLst/>
              <a:cxnLst>
                <a:cxn ang="0">
                  <a:pos x="T0" y="T1"/>
                </a:cxn>
                <a:cxn ang="0">
                  <a:pos x="T2" y="T3"/>
                </a:cxn>
                <a:cxn ang="0">
                  <a:pos x="T4" y="T5"/>
                </a:cxn>
              </a:cxnLst>
              <a:rect l="0" t="0" r="r" b="b"/>
              <a:pathLst>
                <a:path w="19486" h="21521" fill="none" extrusionOk="0">
                  <a:moveTo>
                    <a:pt x="1846" y="0"/>
                  </a:moveTo>
                  <a:cubicBezTo>
                    <a:pt x="9473" y="654"/>
                    <a:pt x="16183" y="5296"/>
                    <a:pt x="19485" y="12201"/>
                  </a:cubicBezTo>
                </a:path>
                <a:path w="19486" h="21521" stroke="0" extrusionOk="0">
                  <a:moveTo>
                    <a:pt x="1846" y="0"/>
                  </a:moveTo>
                  <a:cubicBezTo>
                    <a:pt x="9473" y="654"/>
                    <a:pt x="16183" y="5296"/>
                    <a:pt x="19485" y="12201"/>
                  </a:cubicBezTo>
                  <a:lnTo>
                    <a:pt x="0" y="21521"/>
                  </a:lnTo>
                  <a:close/>
                </a:path>
              </a:pathLst>
            </a:custGeom>
            <a:noFill/>
            <a:ln w="9525">
              <a:solidFill>
                <a:srgbClr val="000000"/>
              </a:solidFill>
              <a:round/>
              <a:headEnd type="stealth" w="lg" len="lg"/>
              <a:tailEnd/>
            </a:ln>
          </p:spPr>
          <p:txBody>
            <a:bodyPr vert="horz" wrap="square" lIns="91440" tIns="45720" rIns="91440" bIns="45720" numCol="1" anchor="t" anchorCtr="0" compatLnSpc="1">
              <a:prstTxWarp prst="textNoShape">
                <a:avLst/>
              </a:prstTxWarp>
            </a:bodyPr>
            <a:lstStyle/>
            <a:p>
              <a:endParaRPr lang="de-DE"/>
            </a:p>
          </p:txBody>
        </p:sp>
        <p:grpSp>
          <p:nvGrpSpPr>
            <p:cNvPr id="21" name="Group 21"/>
            <p:cNvGrpSpPr>
              <a:grpSpLocks/>
            </p:cNvGrpSpPr>
            <p:nvPr/>
          </p:nvGrpSpPr>
          <p:grpSpPr bwMode="auto">
            <a:xfrm>
              <a:off x="10285" y="8297"/>
              <a:ext cx="184" cy="339"/>
              <a:chOff x="10285" y="6618"/>
              <a:chExt cx="184" cy="339"/>
            </a:xfrm>
          </p:grpSpPr>
          <p:cxnSp>
            <p:nvCxnSpPr>
              <p:cNvPr id="34" name="AutoShape 22"/>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5" name="AutoShape 23"/>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2" name="Group 24"/>
            <p:cNvGrpSpPr>
              <a:grpSpLocks/>
            </p:cNvGrpSpPr>
            <p:nvPr/>
          </p:nvGrpSpPr>
          <p:grpSpPr bwMode="auto">
            <a:xfrm rot="7419679">
              <a:off x="9575" y="7045"/>
              <a:ext cx="185" cy="339"/>
              <a:chOff x="10285" y="6618"/>
              <a:chExt cx="184" cy="339"/>
            </a:xfrm>
          </p:grpSpPr>
          <p:cxnSp>
            <p:nvCxnSpPr>
              <p:cNvPr id="32" name="AutoShape 25"/>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3" name="AutoShape 26"/>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3" name="Group 27"/>
            <p:cNvGrpSpPr>
              <a:grpSpLocks/>
            </p:cNvGrpSpPr>
            <p:nvPr/>
          </p:nvGrpSpPr>
          <p:grpSpPr bwMode="auto">
            <a:xfrm rot="4294677">
              <a:off x="9552" y="7866"/>
              <a:ext cx="184" cy="339"/>
              <a:chOff x="10285" y="6618"/>
              <a:chExt cx="184" cy="339"/>
            </a:xfrm>
          </p:grpSpPr>
          <p:cxnSp>
            <p:nvCxnSpPr>
              <p:cNvPr id="30" name="AutoShape 28"/>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31" name="AutoShape 29"/>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4" name="Group 30"/>
            <p:cNvGrpSpPr>
              <a:grpSpLocks/>
            </p:cNvGrpSpPr>
            <p:nvPr/>
          </p:nvGrpSpPr>
          <p:grpSpPr bwMode="auto">
            <a:xfrm rot="3523098">
              <a:off x="11006" y="7092"/>
              <a:ext cx="185" cy="338"/>
              <a:chOff x="10285" y="6618"/>
              <a:chExt cx="184" cy="339"/>
            </a:xfrm>
          </p:grpSpPr>
          <p:cxnSp>
            <p:nvCxnSpPr>
              <p:cNvPr id="28" name="AutoShape 31"/>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9" name="AutoShape 32"/>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nvGrpSpPr>
            <p:cNvPr id="25" name="Group 33"/>
            <p:cNvGrpSpPr>
              <a:grpSpLocks/>
            </p:cNvGrpSpPr>
            <p:nvPr/>
          </p:nvGrpSpPr>
          <p:grpSpPr bwMode="auto">
            <a:xfrm rot="6605174">
              <a:off x="11074" y="7866"/>
              <a:ext cx="184" cy="339"/>
              <a:chOff x="10285" y="6618"/>
              <a:chExt cx="184" cy="339"/>
            </a:xfrm>
          </p:grpSpPr>
          <p:cxnSp>
            <p:nvCxnSpPr>
              <p:cNvPr id="26" name="AutoShape 34"/>
              <p:cNvCxnSpPr>
                <a:cxnSpLocks noChangeShapeType="1"/>
              </p:cNvCxnSpPr>
              <p:nvPr/>
            </p:nvCxnSpPr>
            <p:spPr bwMode="auto">
              <a:xfrm>
                <a:off x="10285" y="6661"/>
                <a:ext cx="2" cy="296"/>
              </a:xfrm>
              <a:prstGeom prst="straightConnector1">
                <a:avLst/>
              </a:prstGeom>
              <a:noFill/>
              <a:ln w="9525" cap="rnd">
                <a:solidFill>
                  <a:srgbClr val="000000"/>
                </a:solidFill>
                <a:prstDash val="sysDot"/>
                <a:round/>
                <a:headEnd/>
                <a:tailEnd type="triangle" w="med" len="sm"/>
              </a:ln>
            </p:spPr>
          </p:cxnSp>
          <p:cxnSp>
            <p:nvCxnSpPr>
              <p:cNvPr id="27" name="AutoShape 35"/>
              <p:cNvCxnSpPr>
                <a:cxnSpLocks noChangeShapeType="1"/>
              </p:cNvCxnSpPr>
              <p:nvPr/>
            </p:nvCxnSpPr>
            <p:spPr bwMode="auto">
              <a:xfrm flipV="1">
                <a:off x="10467" y="6618"/>
                <a:ext cx="2" cy="296"/>
              </a:xfrm>
              <a:prstGeom prst="straightConnector1">
                <a:avLst/>
              </a:prstGeom>
              <a:noFill/>
              <a:ln w="9525" cap="rnd">
                <a:solidFill>
                  <a:srgbClr val="000000"/>
                </a:solidFill>
                <a:prstDash val="sysDot"/>
                <a:round/>
                <a:headEnd/>
                <a:tailEnd type="triangle" w="med" len="sm"/>
              </a:ln>
            </p:spPr>
          </p:cxnSp>
        </p:grpSp>
      </p:grpSp>
      <p:sp>
        <p:nvSpPr>
          <p:cNvPr id="38" name="Abgerundetes Rechteck 37"/>
          <p:cNvSpPr/>
          <p:nvPr/>
        </p:nvSpPr>
        <p:spPr>
          <a:xfrm>
            <a:off x="8316416" y="6381328"/>
            <a:ext cx="541864" cy="360040"/>
          </a:xfrm>
          <a:prstGeom prst="roundRect">
            <a:avLst/>
          </a:prstGeom>
          <a:solidFill>
            <a:srgbClr val="00A800"/>
          </a:solidFill>
          <a:ln>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9</a:t>
            </a:r>
            <a:endParaRPr lang="de-DE" b="1" dirty="0"/>
          </a:p>
        </p:txBody>
      </p:sp>
    </p:spTree>
  </p:cSld>
  <p:clrMapOvr>
    <a:masterClrMapping/>
  </p:clrMapOvr>
</p:sld>
</file>

<file path=ppt/theme/theme1.xml><?xml version="1.0" encoding="utf-8"?>
<a:theme xmlns:a="http://schemas.openxmlformats.org/drawingml/2006/main" name="MuMiS-Vorlage">
  <a:themeElements>
    <a:clrScheme name="MuMiS-Vorlag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MuMiS-Vorlage">
      <a:majorFont>
        <a:latin typeface="Georgi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uMiS-Vorlag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MuMiS-Vorlag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MuMiS-Vorlag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MuMiS-Vorlag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MuMiS-Vorlag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MuMiS-Vorlag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MuMiS-Vorlag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MuMiS-Vorlag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MuMiS-Vorlage</Template>
  <TotalTime>4</TotalTime>
  <Words>2170</Words>
  <Application>Microsoft Office PowerPoint</Application>
  <PresentationFormat>화면 슬라이드 쇼(4:3)</PresentationFormat>
  <Paragraphs>459</Paragraphs>
  <Slides>48</Slides>
  <Notes>34</Notes>
  <HiddenSlides>0</HiddenSlides>
  <MMClips>0</MMClips>
  <ScaleCrop>false</ScaleCrop>
  <HeadingPairs>
    <vt:vector size="4" baseType="variant">
      <vt:variant>
        <vt:lpstr>테마</vt:lpstr>
      </vt:variant>
      <vt:variant>
        <vt:i4>1</vt:i4>
      </vt:variant>
      <vt:variant>
        <vt:lpstr>슬라이드 제목</vt:lpstr>
      </vt:variant>
      <vt:variant>
        <vt:i4>48</vt:i4>
      </vt:variant>
    </vt:vector>
  </HeadingPairs>
  <TitlesOfParts>
    <vt:vector size="49" baseType="lpstr">
      <vt:lpstr>MuMiS-Vorlage</vt:lpstr>
      <vt:lpstr>Sightseeing in the German Academic Culture</vt:lpstr>
      <vt:lpstr>Sightseeing  in the German academic culture</vt:lpstr>
      <vt:lpstr>Tour map</vt:lpstr>
      <vt:lpstr>Sightseeing  in the German academic culture</vt:lpstr>
      <vt:lpstr>Start: Knowing me knowing you…</vt:lpstr>
      <vt:lpstr>Task 1. Knowing me knowing you…</vt:lpstr>
      <vt:lpstr>Task 1. Knowing me knowing you…</vt:lpstr>
      <vt:lpstr> Task 1. Knowing me knowing you…</vt:lpstr>
      <vt:lpstr>Task 1. Knowing me knowing you…</vt:lpstr>
      <vt:lpstr>Task 1. Knowing me knowing you…</vt:lpstr>
      <vt:lpstr>Task 1. Knowing me knowing you…</vt:lpstr>
      <vt:lpstr>Types of classes at German universities:  Lectures/seminars</vt:lpstr>
      <vt:lpstr>             Lecture</vt:lpstr>
      <vt:lpstr>Lecture </vt:lpstr>
      <vt:lpstr>Seminar</vt:lpstr>
      <vt:lpstr>Seminar: A lot of talking</vt:lpstr>
      <vt:lpstr>Academic Quarter  (“Akademisches Viertel”)</vt:lpstr>
      <vt:lpstr>       Discussion:        Why do we have in-class discussions at all? </vt:lpstr>
      <vt:lpstr>Discussion:  Benefits for you</vt:lpstr>
      <vt:lpstr>Discussion: Bad vs. good</vt:lpstr>
      <vt:lpstr>Discussion: How to participate in a discussion?</vt:lpstr>
      <vt:lpstr>Seminar: Silence</vt:lpstr>
      <vt:lpstr>Discussion: What else you can do…</vt:lpstr>
      <vt:lpstr>         Group work</vt:lpstr>
      <vt:lpstr>Group work: Why work in groups?</vt:lpstr>
      <vt:lpstr>Group work: Key stages in group work</vt:lpstr>
      <vt:lpstr>Group work: Key stages in group work</vt:lpstr>
      <vt:lpstr>Group work: Key stages in group work</vt:lpstr>
      <vt:lpstr>Group work: What else you can do…</vt:lpstr>
      <vt:lpstr>          Presentations            in the seminars</vt:lpstr>
      <vt:lpstr>Presentations: Steps towards a presentation</vt:lpstr>
      <vt:lpstr>Presentation: What else you can do…</vt:lpstr>
      <vt:lpstr>               Written exams</vt:lpstr>
      <vt:lpstr>Written exams:  Which skills am I supposed to show?</vt:lpstr>
      <vt:lpstr> Written exams:  What else you can do…</vt:lpstr>
      <vt:lpstr>          Term paper</vt:lpstr>
      <vt:lpstr>Term paper:  What does one look like?</vt:lpstr>
      <vt:lpstr>Term paper: Structure of text</vt:lpstr>
      <vt:lpstr>Term paper: Why do students write a term paper?</vt:lpstr>
      <vt:lpstr>Term paper:  Writing in order to learn</vt:lpstr>
      <vt:lpstr> Term paper: Which skills am I supposed to show  in my term paper?</vt:lpstr>
      <vt:lpstr>Term paper: Lecturers support students in writing their term papers.</vt:lpstr>
      <vt:lpstr>Term paper: Lecturers support students in writing their term papers.</vt:lpstr>
      <vt:lpstr>Term paper: Citation</vt:lpstr>
      <vt:lpstr>Term paper: Citation</vt:lpstr>
      <vt:lpstr>Term paper: What else you can do…</vt:lpstr>
      <vt:lpstr>End: All the best for your studies!</vt:lpstr>
      <vt:lpstr>Bibliography</vt:lpstr>
    </vt:vector>
  </TitlesOfParts>
  <Company>SLM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Sprachlernplanungstool</dc:title>
  <dc:creator>FB08</dc:creator>
  <cp:lastModifiedBy>user</cp:lastModifiedBy>
  <cp:revision>1963</cp:revision>
  <cp:lastPrinted>2013-07-18T20:49:59Z</cp:lastPrinted>
  <dcterms:created xsi:type="dcterms:W3CDTF">2009-09-07T10:11:08Z</dcterms:created>
  <dcterms:modified xsi:type="dcterms:W3CDTF">2013-08-27T12:54:28Z</dcterms:modified>
</cp:coreProperties>
</file>