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1"/>
  </p:notesMasterIdLst>
  <p:handoutMasterIdLst>
    <p:handoutMasterId r:id="rId52"/>
  </p:handoutMasterIdLst>
  <p:sldIdLst>
    <p:sldId id="506" r:id="rId2"/>
    <p:sldId id="507" r:id="rId3"/>
    <p:sldId id="508" r:id="rId4"/>
    <p:sldId id="509" r:id="rId5"/>
    <p:sldId id="510" r:id="rId6"/>
    <p:sldId id="539" r:id="rId7"/>
    <p:sldId id="544" r:id="rId8"/>
    <p:sldId id="540" r:id="rId9"/>
    <p:sldId id="546" r:id="rId10"/>
    <p:sldId id="541" r:id="rId11"/>
    <p:sldId id="542" r:id="rId12"/>
    <p:sldId id="556" r:id="rId13"/>
    <p:sldId id="559" r:id="rId14"/>
    <p:sldId id="434" r:id="rId15"/>
    <p:sldId id="562" r:id="rId16"/>
    <p:sldId id="454" r:id="rId17"/>
    <p:sldId id="587" r:id="rId18"/>
    <p:sldId id="564" r:id="rId19"/>
    <p:sldId id="566" r:id="rId20"/>
    <p:sldId id="567" r:id="rId21"/>
    <p:sldId id="576" r:id="rId22"/>
    <p:sldId id="569" r:id="rId23"/>
    <p:sldId id="575" r:id="rId24"/>
    <p:sldId id="481" r:id="rId25"/>
    <p:sldId id="485" r:id="rId26"/>
    <p:sldId id="487" r:id="rId27"/>
    <p:sldId id="522" r:id="rId28"/>
    <p:sldId id="524" r:id="rId29"/>
    <p:sldId id="490" r:id="rId30"/>
    <p:sldId id="577" r:id="rId31"/>
    <p:sldId id="586" r:id="rId32"/>
    <p:sldId id="582" r:id="rId33"/>
    <p:sldId id="466" r:id="rId34"/>
    <p:sldId id="537" r:id="rId35"/>
    <p:sldId id="473" r:id="rId36"/>
    <p:sldId id="527" r:id="rId37"/>
    <p:sldId id="589" r:id="rId38"/>
    <p:sldId id="493" r:id="rId39"/>
    <p:sldId id="494" r:id="rId40"/>
    <p:sldId id="495" r:id="rId41"/>
    <p:sldId id="497" r:id="rId42"/>
    <p:sldId id="498" r:id="rId43"/>
    <p:sldId id="500" r:id="rId44"/>
    <p:sldId id="502" r:id="rId45"/>
    <p:sldId id="503" r:id="rId46"/>
    <p:sldId id="505" r:id="rId47"/>
    <p:sldId id="538" r:id="rId48"/>
    <p:sldId id="590" r:id="rId49"/>
    <p:sldId id="591" r:id="rId50"/>
  </p:sldIdLst>
  <p:sldSz cx="9144000" cy="6858000" type="screen4x3"/>
  <p:notesSz cx="9872663" cy="6797675"/>
  <p:defaultTextStyle>
    <a:defPPr>
      <a:defRPr lang="de-DE"/>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uke Priegnitz" initials="fp" lastIdx="4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A800"/>
    <a:srgbClr val="FF0066"/>
    <a:srgbClr val="00CCFF"/>
    <a:srgbClr val="FFFF99"/>
    <a:srgbClr val="BAE860"/>
    <a:srgbClr val="58B48D"/>
    <a:srgbClr val="FFFF66"/>
    <a:srgbClr val="5FB8B2"/>
    <a:srgbClr val="8C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4" autoAdjust="0"/>
    <p:restoredTop sz="96479" autoAdjust="0"/>
  </p:normalViewPr>
  <p:slideViewPr>
    <p:cSldViewPr>
      <p:cViewPr>
        <p:scale>
          <a:sx n="70" d="100"/>
          <a:sy n="70" d="100"/>
        </p:scale>
        <p:origin x="-2826" y="-1002"/>
      </p:cViewPr>
      <p:guideLst>
        <p:guide orient="horz" pos="2160"/>
        <p:guide pos="2880"/>
      </p:guideLst>
    </p:cSldViewPr>
  </p:slideViewPr>
  <p:outlineViewPr>
    <p:cViewPr>
      <p:scale>
        <a:sx n="33" d="100"/>
        <a:sy n="33" d="100"/>
      </p:scale>
      <p:origin x="42" y="464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1800" y="-108"/>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52559-AB36-4C6A-A1AA-E37BC5557665}" type="doc">
      <dgm:prSet loTypeId="urn:microsoft.com/office/officeart/2005/8/layout/process5" loCatId="process" qsTypeId="urn:microsoft.com/office/officeart/2005/8/quickstyle/3d7" qsCatId="3D" csTypeId="urn:microsoft.com/office/officeart/2005/8/colors/accent1_2" csCatId="accent1" phldr="1"/>
      <dgm:spPr/>
      <dgm:t>
        <a:bodyPr/>
        <a:lstStyle/>
        <a:p>
          <a:endParaRPr lang="de-DE"/>
        </a:p>
      </dgm:t>
    </dgm:pt>
    <dgm:pt modelId="{6CEF4DE0-13EC-4C29-B755-50B6F5D822D3}">
      <dgm:prSet phldrT="[Text]" custT="1"/>
      <dgm:spPr/>
      <dgm:t>
        <a:bodyPr/>
        <a:lstStyle/>
        <a:p>
          <a:r>
            <a:rPr lang="de-DE" sz="3200" b="1" dirty="0" smtClean="0">
              <a:latin typeface="Calibri" pitchFamily="34" charset="0"/>
            </a:rPr>
            <a:t>Abfahrt</a:t>
          </a:r>
          <a:endParaRPr lang="de-DE" sz="3200" b="1" dirty="0">
            <a:latin typeface="Calibri" pitchFamily="34" charset="0"/>
          </a:endParaRPr>
        </a:p>
      </dgm:t>
    </dgm:pt>
    <dgm:pt modelId="{C5BE81BA-5304-457D-954F-2FBAB3D57F13}" type="parTrans" cxnId="{5786B23A-211C-491E-9384-AA09978BE9F1}">
      <dgm:prSet/>
      <dgm:spPr/>
      <dgm:t>
        <a:bodyPr/>
        <a:lstStyle/>
        <a:p>
          <a:endParaRPr lang="de-DE"/>
        </a:p>
      </dgm:t>
    </dgm:pt>
    <dgm:pt modelId="{B096C9C7-E8C3-4BB0-A8C2-DE9EF1115A8C}" type="sibTrans" cxnId="{5786B23A-211C-491E-9384-AA09978BE9F1}">
      <dgm:prSet/>
      <dgm:spPr/>
      <dgm:t>
        <a:bodyPr/>
        <a:lstStyle/>
        <a:p>
          <a:endParaRPr lang="de-DE" dirty="0"/>
        </a:p>
      </dgm:t>
    </dgm:pt>
    <dgm:pt modelId="{E1A9C475-3FF6-435E-8DC0-3BD03CC25C28}">
      <dgm:prSet phldrT="[Text]" custT="1"/>
      <dgm:spPr/>
      <dgm:t>
        <a:bodyPr/>
        <a:lstStyle/>
        <a:p>
          <a:r>
            <a:rPr lang="de-DE" sz="2400" b="1" dirty="0" smtClean="0">
              <a:latin typeface="Calibri" pitchFamily="34" charset="0"/>
            </a:rPr>
            <a:t>Vorlesung</a:t>
          </a:r>
          <a:endParaRPr lang="de-DE" sz="2400" b="1" dirty="0">
            <a:latin typeface="Calibri" pitchFamily="34" charset="0"/>
          </a:endParaRPr>
        </a:p>
      </dgm:t>
    </dgm:pt>
    <dgm:pt modelId="{2504ACFE-BFA4-41F5-9C3B-1E2F9A793E8D}" type="parTrans" cxnId="{25718166-0357-41CE-A7A8-97490B7077D9}">
      <dgm:prSet/>
      <dgm:spPr/>
      <dgm:t>
        <a:bodyPr/>
        <a:lstStyle/>
        <a:p>
          <a:endParaRPr lang="de-DE"/>
        </a:p>
      </dgm:t>
    </dgm:pt>
    <dgm:pt modelId="{BA9FAD48-535E-406C-963C-D9E4F6FD4BAF}" type="sibTrans" cxnId="{25718166-0357-41CE-A7A8-97490B7077D9}">
      <dgm:prSet/>
      <dgm:spPr/>
      <dgm:t>
        <a:bodyPr/>
        <a:lstStyle/>
        <a:p>
          <a:endParaRPr lang="de-DE" dirty="0"/>
        </a:p>
      </dgm:t>
    </dgm:pt>
    <dgm:pt modelId="{0DC3DCC6-4C3D-4863-9204-C9A8239DE738}">
      <dgm:prSet phldrT="[Text]" custT="1"/>
      <dgm:spPr/>
      <dgm:t>
        <a:bodyPr/>
        <a:lstStyle/>
        <a:p>
          <a:r>
            <a:rPr lang="de-DE" sz="2400" b="1" dirty="0" smtClean="0">
              <a:latin typeface="Calibri" pitchFamily="34" charset="0"/>
            </a:rPr>
            <a:t>Seminar</a:t>
          </a:r>
          <a:endParaRPr lang="de-DE" sz="2400" b="1" dirty="0">
            <a:latin typeface="Calibri" pitchFamily="34" charset="0"/>
          </a:endParaRPr>
        </a:p>
      </dgm:t>
    </dgm:pt>
    <dgm:pt modelId="{A0FF0F96-6FDE-43C1-B1D8-6A72882052CF}" type="parTrans" cxnId="{A26788CE-D7A9-40EC-BC5F-18F706A0E73F}">
      <dgm:prSet/>
      <dgm:spPr/>
      <dgm:t>
        <a:bodyPr/>
        <a:lstStyle/>
        <a:p>
          <a:endParaRPr lang="de-DE"/>
        </a:p>
      </dgm:t>
    </dgm:pt>
    <dgm:pt modelId="{697B1885-A882-4ABB-A494-B4D9F5D0FF73}" type="sibTrans" cxnId="{A26788CE-D7A9-40EC-BC5F-18F706A0E73F}">
      <dgm:prSet/>
      <dgm:spPr/>
      <dgm:t>
        <a:bodyPr/>
        <a:lstStyle/>
        <a:p>
          <a:endParaRPr lang="de-DE" dirty="0"/>
        </a:p>
      </dgm:t>
    </dgm:pt>
    <dgm:pt modelId="{E7F9B56D-02FD-469E-A965-10E63E339C1C}">
      <dgm:prSet phldrT="[Text]" custT="1"/>
      <dgm:spPr/>
      <dgm:t>
        <a:bodyPr/>
        <a:lstStyle/>
        <a:p>
          <a:r>
            <a:rPr lang="de-DE" sz="2000" b="1" dirty="0" smtClean="0">
              <a:latin typeface="Calibri" pitchFamily="34" charset="0"/>
            </a:rPr>
            <a:t>Diskussion</a:t>
          </a:r>
          <a:endParaRPr lang="de-DE" sz="2000" b="1" dirty="0">
            <a:latin typeface="Calibri" pitchFamily="34" charset="0"/>
          </a:endParaRPr>
        </a:p>
      </dgm:t>
    </dgm:pt>
    <dgm:pt modelId="{13146D65-5C4A-44A9-A75F-F7897FB3FD65}" type="parTrans" cxnId="{05296E09-0429-45B1-9E78-607F3D3E9CB8}">
      <dgm:prSet/>
      <dgm:spPr/>
      <dgm:t>
        <a:bodyPr/>
        <a:lstStyle/>
        <a:p>
          <a:endParaRPr lang="de-DE"/>
        </a:p>
      </dgm:t>
    </dgm:pt>
    <dgm:pt modelId="{05A4601A-409F-4E7E-A1D1-E37A425FE591}" type="sibTrans" cxnId="{05296E09-0429-45B1-9E78-607F3D3E9CB8}">
      <dgm:prSet/>
      <dgm:spPr/>
      <dgm:t>
        <a:bodyPr/>
        <a:lstStyle/>
        <a:p>
          <a:endParaRPr lang="de-DE" dirty="0"/>
        </a:p>
      </dgm:t>
    </dgm:pt>
    <dgm:pt modelId="{9C67941A-42A6-43D2-9519-B64D890342BA}">
      <dgm:prSet phldrT="[Text]" custT="1"/>
      <dgm:spPr/>
      <dgm:t>
        <a:bodyPr/>
        <a:lstStyle/>
        <a:p>
          <a:r>
            <a:rPr lang="de-DE" sz="2000" b="1" noProof="0" dirty="0" smtClean="0">
              <a:latin typeface="Calibri" pitchFamily="34" charset="0"/>
            </a:rPr>
            <a:t>Gruppen-</a:t>
          </a:r>
          <a:r>
            <a:rPr lang="de-DE" sz="2000" b="1" noProof="0" dirty="0" err="1" smtClean="0">
              <a:latin typeface="Calibri" pitchFamily="34" charset="0"/>
            </a:rPr>
            <a:t>arbeit</a:t>
          </a:r>
          <a:endParaRPr lang="de-DE" sz="2000" b="1" noProof="0" dirty="0" smtClean="0">
            <a:latin typeface="Calibri" pitchFamily="34" charset="0"/>
          </a:endParaRPr>
        </a:p>
      </dgm:t>
    </dgm:pt>
    <dgm:pt modelId="{E5622EE9-A28D-46A1-990F-9A3E64784778}" type="parTrans" cxnId="{C771B310-65DE-40A7-970F-26ED6D6A9240}">
      <dgm:prSet/>
      <dgm:spPr/>
      <dgm:t>
        <a:bodyPr/>
        <a:lstStyle/>
        <a:p>
          <a:endParaRPr lang="de-DE"/>
        </a:p>
      </dgm:t>
    </dgm:pt>
    <dgm:pt modelId="{A8E7E194-804D-45E1-88CB-F246055DCDF9}" type="sibTrans" cxnId="{C771B310-65DE-40A7-970F-26ED6D6A9240}">
      <dgm:prSet/>
      <dgm:spPr/>
      <dgm:t>
        <a:bodyPr/>
        <a:lstStyle/>
        <a:p>
          <a:endParaRPr lang="de-DE" dirty="0"/>
        </a:p>
      </dgm:t>
    </dgm:pt>
    <dgm:pt modelId="{84FC48FB-C569-40CD-8117-FE4D4FB224EC}">
      <dgm:prSet phldrT="[Text]" custT="1"/>
      <dgm:spPr/>
      <dgm:t>
        <a:bodyPr/>
        <a:lstStyle/>
        <a:p>
          <a:r>
            <a:rPr lang="de-DE" sz="2200" b="1" noProof="0" dirty="0" smtClean="0">
              <a:latin typeface="Calibri" pitchFamily="34" charset="0"/>
            </a:rPr>
            <a:t>Schriftliche Klausur</a:t>
          </a:r>
        </a:p>
      </dgm:t>
    </dgm:pt>
    <dgm:pt modelId="{372B08D6-B94C-4CC2-BA18-C407B12B982C}" type="parTrans" cxnId="{7BA3AA45-D771-4DE8-875D-62AA5DE21C49}">
      <dgm:prSet/>
      <dgm:spPr/>
      <dgm:t>
        <a:bodyPr/>
        <a:lstStyle/>
        <a:p>
          <a:endParaRPr lang="de-DE"/>
        </a:p>
      </dgm:t>
    </dgm:pt>
    <dgm:pt modelId="{B4CCDF98-83E4-45F0-8787-CD4870EE9D3C}" type="sibTrans" cxnId="{7BA3AA45-D771-4DE8-875D-62AA5DE21C49}">
      <dgm:prSet/>
      <dgm:spPr/>
      <dgm:t>
        <a:bodyPr/>
        <a:lstStyle/>
        <a:p>
          <a:endParaRPr lang="de-DE" dirty="0"/>
        </a:p>
      </dgm:t>
    </dgm:pt>
    <dgm:pt modelId="{008187AB-FBCF-4831-806A-9392B6371F73}">
      <dgm:prSet phldrT="[Text]" custT="1"/>
      <dgm:spPr/>
      <dgm:t>
        <a:bodyPr/>
        <a:lstStyle/>
        <a:p>
          <a:r>
            <a:rPr lang="de-DE" sz="2200" b="1" noProof="0" dirty="0" smtClean="0">
              <a:latin typeface="Calibri" pitchFamily="34" charset="0"/>
            </a:rPr>
            <a:t>Hausarbeit</a:t>
          </a:r>
        </a:p>
      </dgm:t>
    </dgm:pt>
    <dgm:pt modelId="{21DF67CB-4917-40DC-BB58-DC606CEEC55C}" type="parTrans" cxnId="{D975EE3F-8EFC-4338-9EE0-BC640A7C9AE1}">
      <dgm:prSet/>
      <dgm:spPr/>
      <dgm:t>
        <a:bodyPr/>
        <a:lstStyle/>
        <a:p>
          <a:endParaRPr lang="de-DE"/>
        </a:p>
      </dgm:t>
    </dgm:pt>
    <dgm:pt modelId="{E213EDA2-8283-4695-B212-53D71EB67ACB}" type="sibTrans" cxnId="{D975EE3F-8EFC-4338-9EE0-BC640A7C9AE1}">
      <dgm:prSet/>
      <dgm:spPr/>
      <dgm:t>
        <a:bodyPr/>
        <a:lstStyle/>
        <a:p>
          <a:endParaRPr lang="de-DE" dirty="0"/>
        </a:p>
      </dgm:t>
    </dgm:pt>
    <dgm:pt modelId="{50A7B3F6-E389-4FCE-89E7-07866B38A5E3}">
      <dgm:prSet phldrT="[Text]"/>
      <dgm:spPr/>
      <dgm:t>
        <a:bodyPr/>
        <a:lstStyle/>
        <a:p>
          <a:r>
            <a:rPr lang="de-DE" b="1" dirty="0" smtClean="0">
              <a:latin typeface="Calibri" pitchFamily="34" charset="0"/>
            </a:rPr>
            <a:t>Ankunft</a:t>
          </a:r>
        </a:p>
      </dgm:t>
    </dgm:pt>
    <dgm:pt modelId="{405A1833-1127-45B4-94C6-3FCC715BF4B6}" type="parTrans" cxnId="{4B55756C-5705-4CA5-BB07-F9FA6EAC7B19}">
      <dgm:prSet/>
      <dgm:spPr/>
      <dgm:t>
        <a:bodyPr/>
        <a:lstStyle/>
        <a:p>
          <a:endParaRPr lang="de-DE"/>
        </a:p>
      </dgm:t>
    </dgm:pt>
    <dgm:pt modelId="{38DF8576-2743-4077-8B96-21D5F9B9BCBF}" type="sibTrans" cxnId="{4B55756C-5705-4CA5-BB07-F9FA6EAC7B19}">
      <dgm:prSet/>
      <dgm:spPr/>
      <dgm:t>
        <a:bodyPr/>
        <a:lstStyle/>
        <a:p>
          <a:endParaRPr lang="de-DE"/>
        </a:p>
      </dgm:t>
    </dgm:pt>
    <dgm:pt modelId="{0246DC22-89EC-4A29-B702-4A1C732163CB}">
      <dgm:prSet phldrT="[Text]" custT="1"/>
      <dgm:spPr/>
      <dgm:t>
        <a:bodyPr/>
        <a:lstStyle/>
        <a:p>
          <a:r>
            <a:rPr lang="de-DE" sz="2000" b="1" dirty="0" smtClean="0">
              <a:latin typeface="Calibri" pitchFamily="34" charset="0"/>
            </a:rPr>
            <a:t>Studentische</a:t>
          </a:r>
          <a:r>
            <a:rPr lang="de-DE" sz="2200" b="1" dirty="0" smtClean="0">
              <a:latin typeface="Calibri" pitchFamily="34" charset="0"/>
            </a:rPr>
            <a:t>s </a:t>
          </a:r>
          <a:r>
            <a:rPr lang="de-DE" sz="2000" b="1" dirty="0" smtClean="0">
              <a:latin typeface="Calibri" pitchFamily="34" charset="0"/>
            </a:rPr>
            <a:t>Referat</a:t>
          </a:r>
          <a:endParaRPr lang="de-DE" sz="2000" b="1" noProof="0" dirty="0" smtClean="0">
            <a:latin typeface="Calibri" pitchFamily="34" charset="0"/>
          </a:endParaRPr>
        </a:p>
      </dgm:t>
    </dgm:pt>
    <dgm:pt modelId="{E54A2260-8313-4519-82C2-59121C20ED2B}" type="parTrans" cxnId="{0430A12B-4648-4095-9AF4-B145E73722FB}">
      <dgm:prSet/>
      <dgm:spPr/>
      <dgm:t>
        <a:bodyPr/>
        <a:lstStyle/>
        <a:p>
          <a:endParaRPr lang="de-DE"/>
        </a:p>
      </dgm:t>
    </dgm:pt>
    <dgm:pt modelId="{C2E33351-C97C-463D-99E3-45DA378C9DA6}" type="sibTrans" cxnId="{0430A12B-4648-4095-9AF4-B145E73722FB}">
      <dgm:prSet/>
      <dgm:spPr/>
      <dgm:t>
        <a:bodyPr/>
        <a:lstStyle/>
        <a:p>
          <a:endParaRPr lang="de-DE" dirty="0"/>
        </a:p>
      </dgm:t>
    </dgm:pt>
    <dgm:pt modelId="{3CE6D53F-884F-46E1-B21B-A3ADFD03A053}" type="pres">
      <dgm:prSet presAssocID="{F4552559-AB36-4C6A-A1AA-E37BC5557665}" presName="diagram" presStyleCnt="0">
        <dgm:presLayoutVars>
          <dgm:dir/>
          <dgm:resizeHandles val="exact"/>
        </dgm:presLayoutVars>
      </dgm:prSet>
      <dgm:spPr/>
      <dgm:t>
        <a:bodyPr/>
        <a:lstStyle/>
        <a:p>
          <a:endParaRPr lang="de-DE"/>
        </a:p>
      </dgm:t>
    </dgm:pt>
    <dgm:pt modelId="{1747F42D-3466-4945-A40A-F0C06FF37BB4}" type="pres">
      <dgm:prSet presAssocID="{6CEF4DE0-13EC-4C29-B755-50B6F5D822D3}" presName="node" presStyleLbl="node1" presStyleIdx="0" presStyleCnt="9">
        <dgm:presLayoutVars>
          <dgm:bulletEnabled val="1"/>
        </dgm:presLayoutVars>
      </dgm:prSet>
      <dgm:spPr/>
      <dgm:t>
        <a:bodyPr/>
        <a:lstStyle/>
        <a:p>
          <a:endParaRPr lang="de-DE"/>
        </a:p>
      </dgm:t>
    </dgm:pt>
    <dgm:pt modelId="{0DC56956-AC80-41D0-8842-A28D11BB56E8}" type="pres">
      <dgm:prSet presAssocID="{B096C9C7-E8C3-4BB0-A8C2-DE9EF1115A8C}" presName="sibTrans" presStyleLbl="sibTrans2D1" presStyleIdx="0" presStyleCnt="8"/>
      <dgm:spPr/>
      <dgm:t>
        <a:bodyPr/>
        <a:lstStyle/>
        <a:p>
          <a:endParaRPr lang="de-DE"/>
        </a:p>
      </dgm:t>
    </dgm:pt>
    <dgm:pt modelId="{3E05F0E1-E2C7-4D0A-B3D5-0FBEB760481C}" type="pres">
      <dgm:prSet presAssocID="{B096C9C7-E8C3-4BB0-A8C2-DE9EF1115A8C}" presName="connectorText" presStyleLbl="sibTrans2D1" presStyleIdx="0" presStyleCnt="8"/>
      <dgm:spPr/>
      <dgm:t>
        <a:bodyPr/>
        <a:lstStyle/>
        <a:p>
          <a:endParaRPr lang="de-DE"/>
        </a:p>
      </dgm:t>
    </dgm:pt>
    <dgm:pt modelId="{23A8334B-60C1-4474-A6EC-EB602EB32993}" type="pres">
      <dgm:prSet presAssocID="{E1A9C475-3FF6-435E-8DC0-3BD03CC25C28}" presName="node" presStyleLbl="node1" presStyleIdx="1" presStyleCnt="9">
        <dgm:presLayoutVars>
          <dgm:bulletEnabled val="1"/>
        </dgm:presLayoutVars>
      </dgm:prSet>
      <dgm:spPr/>
      <dgm:t>
        <a:bodyPr/>
        <a:lstStyle/>
        <a:p>
          <a:endParaRPr lang="de-DE"/>
        </a:p>
      </dgm:t>
    </dgm:pt>
    <dgm:pt modelId="{6D79F56F-6DD2-4DE5-B687-B77D6795BC12}" type="pres">
      <dgm:prSet presAssocID="{BA9FAD48-535E-406C-963C-D9E4F6FD4BAF}" presName="sibTrans" presStyleLbl="sibTrans2D1" presStyleIdx="1" presStyleCnt="8"/>
      <dgm:spPr/>
      <dgm:t>
        <a:bodyPr/>
        <a:lstStyle/>
        <a:p>
          <a:endParaRPr lang="de-DE"/>
        </a:p>
      </dgm:t>
    </dgm:pt>
    <dgm:pt modelId="{025D449B-1CBF-42DA-BF3D-9F1085CDC4D0}" type="pres">
      <dgm:prSet presAssocID="{BA9FAD48-535E-406C-963C-D9E4F6FD4BAF}" presName="connectorText" presStyleLbl="sibTrans2D1" presStyleIdx="1" presStyleCnt="8"/>
      <dgm:spPr/>
      <dgm:t>
        <a:bodyPr/>
        <a:lstStyle/>
        <a:p>
          <a:endParaRPr lang="de-DE"/>
        </a:p>
      </dgm:t>
    </dgm:pt>
    <dgm:pt modelId="{5521EE26-EBC1-4C7D-8D75-237CFFC2E894}" type="pres">
      <dgm:prSet presAssocID="{0DC3DCC6-4C3D-4863-9204-C9A8239DE738}" presName="node" presStyleLbl="node1" presStyleIdx="2" presStyleCnt="9">
        <dgm:presLayoutVars>
          <dgm:bulletEnabled val="1"/>
        </dgm:presLayoutVars>
      </dgm:prSet>
      <dgm:spPr/>
      <dgm:t>
        <a:bodyPr/>
        <a:lstStyle/>
        <a:p>
          <a:endParaRPr lang="de-DE"/>
        </a:p>
      </dgm:t>
    </dgm:pt>
    <dgm:pt modelId="{B207EE78-FE69-49BD-9079-FF4258A5E5A2}" type="pres">
      <dgm:prSet presAssocID="{697B1885-A882-4ABB-A494-B4D9F5D0FF73}" presName="sibTrans" presStyleLbl="sibTrans2D1" presStyleIdx="2" presStyleCnt="8"/>
      <dgm:spPr/>
      <dgm:t>
        <a:bodyPr/>
        <a:lstStyle/>
        <a:p>
          <a:endParaRPr lang="de-DE"/>
        </a:p>
      </dgm:t>
    </dgm:pt>
    <dgm:pt modelId="{67615AAA-4917-41B0-A70D-A4E56585C234}" type="pres">
      <dgm:prSet presAssocID="{697B1885-A882-4ABB-A494-B4D9F5D0FF73}" presName="connectorText" presStyleLbl="sibTrans2D1" presStyleIdx="2" presStyleCnt="8"/>
      <dgm:spPr/>
      <dgm:t>
        <a:bodyPr/>
        <a:lstStyle/>
        <a:p>
          <a:endParaRPr lang="de-DE"/>
        </a:p>
      </dgm:t>
    </dgm:pt>
    <dgm:pt modelId="{2B3EAA59-A8CA-4AB6-B4B7-148E92C875A1}" type="pres">
      <dgm:prSet presAssocID="{E7F9B56D-02FD-469E-A965-10E63E339C1C}" presName="node" presStyleLbl="node1" presStyleIdx="3" presStyleCnt="9">
        <dgm:presLayoutVars>
          <dgm:bulletEnabled val="1"/>
        </dgm:presLayoutVars>
      </dgm:prSet>
      <dgm:spPr/>
      <dgm:t>
        <a:bodyPr/>
        <a:lstStyle/>
        <a:p>
          <a:endParaRPr lang="de-DE"/>
        </a:p>
      </dgm:t>
    </dgm:pt>
    <dgm:pt modelId="{A77FEFFC-0BAF-4AA8-AC7A-144713B0C1D5}" type="pres">
      <dgm:prSet presAssocID="{05A4601A-409F-4E7E-A1D1-E37A425FE591}" presName="sibTrans" presStyleLbl="sibTrans2D1" presStyleIdx="3" presStyleCnt="8"/>
      <dgm:spPr/>
      <dgm:t>
        <a:bodyPr/>
        <a:lstStyle/>
        <a:p>
          <a:endParaRPr lang="de-DE"/>
        </a:p>
      </dgm:t>
    </dgm:pt>
    <dgm:pt modelId="{9B8B9B65-F335-4959-B6E3-C82D461F39E8}" type="pres">
      <dgm:prSet presAssocID="{05A4601A-409F-4E7E-A1D1-E37A425FE591}" presName="connectorText" presStyleLbl="sibTrans2D1" presStyleIdx="3" presStyleCnt="8"/>
      <dgm:spPr/>
      <dgm:t>
        <a:bodyPr/>
        <a:lstStyle/>
        <a:p>
          <a:endParaRPr lang="de-DE"/>
        </a:p>
      </dgm:t>
    </dgm:pt>
    <dgm:pt modelId="{D32CAEE3-C6F5-4B77-89A0-0DEC5635BB6B}" type="pres">
      <dgm:prSet presAssocID="{9C67941A-42A6-43D2-9519-B64D890342BA}" presName="node" presStyleLbl="node1" presStyleIdx="4" presStyleCnt="9">
        <dgm:presLayoutVars>
          <dgm:bulletEnabled val="1"/>
        </dgm:presLayoutVars>
      </dgm:prSet>
      <dgm:spPr/>
      <dgm:t>
        <a:bodyPr/>
        <a:lstStyle/>
        <a:p>
          <a:endParaRPr lang="de-DE"/>
        </a:p>
      </dgm:t>
    </dgm:pt>
    <dgm:pt modelId="{83AEA171-BF79-4118-AED1-1597ECF15DC7}" type="pres">
      <dgm:prSet presAssocID="{A8E7E194-804D-45E1-88CB-F246055DCDF9}" presName="sibTrans" presStyleLbl="sibTrans2D1" presStyleIdx="4" presStyleCnt="8"/>
      <dgm:spPr/>
      <dgm:t>
        <a:bodyPr/>
        <a:lstStyle/>
        <a:p>
          <a:endParaRPr lang="de-DE"/>
        </a:p>
      </dgm:t>
    </dgm:pt>
    <dgm:pt modelId="{88DF0EC0-1C06-4CAF-8651-7B129535B4AD}" type="pres">
      <dgm:prSet presAssocID="{A8E7E194-804D-45E1-88CB-F246055DCDF9}" presName="connectorText" presStyleLbl="sibTrans2D1" presStyleIdx="4" presStyleCnt="8"/>
      <dgm:spPr/>
      <dgm:t>
        <a:bodyPr/>
        <a:lstStyle/>
        <a:p>
          <a:endParaRPr lang="de-DE"/>
        </a:p>
      </dgm:t>
    </dgm:pt>
    <dgm:pt modelId="{4328F05F-D609-4F34-A43D-54DAC0DE439B}" type="pres">
      <dgm:prSet presAssocID="{0246DC22-89EC-4A29-B702-4A1C732163CB}" presName="node" presStyleLbl="node1" presStyleIdx="5" presStyleCnt="9">
        <dgm:presLayoutVars>
          <dgm:bulletEnabled val="1"/>
        </dgm:presLayoutVars>
      </dgm:prSet>
      <dgm:spPr/>
      <dgm:t>
        <a:bodyPr/>
        <a:lstStyle/>
        <a:p>
          <a:endParaRPr lang="de-DE"/>
        </a:p>
      </dgm:t>
    </dgm:pt>
    <dgm:pt modelId="{255C04DF-0551-488F-8332-181EC0657374}" type="pres">
      <dgm:prSet presAssocID="{C2E33351-C97C-463D-99E3-45DA378C9DA6}" presName="sibTrans" presStyleLbl="sibTrans2D1" presStyleIdx="5" presStyleCnt="8"/>
      <dgm:spPr/>
      <dgm:t>
        <a:bodyPr/>
        <a:lstStyle/>
        <a:p>
          <a:endParaRPr lang="de-DE"/>
        </a:p>
      </dgm:t>
    </dgm:pt>
    <dgm:pt modelId="{625D4492-421A-4D92-B145-C3A18409004E}" type="pres">
      <dgm:prSet presAssocID="{C2E33351-C97C-463D-99E3-45DA378C9DA6}" presName="connectorText" presStyleLbl="sibTrans2D1" presStyleIdx="5" presStyleCnt="8"/>
      <dgm:spPr/>
      <dgm:t>
        <a:bodyPr/>
        <a:lstStyle/>
        <a:p>
          <a:endParaRPr lang="de-DE"/>
        </a:p>
      </dgm:t>
    </dgm:pt>
    <dgm:pt modelId="{61C5644C-59DA-436B-B2A4-A756BE494FC2}" type="pres">
      <dgm:prSet presAssocID="{84FC48FB-C569-40CD-8117-FE4D4FB224EC}" presName="node" presStyleLbl="node1" presStyleIdx="6" presStyleCnt="9">
        <dgm:presLayoutVars>
          <dgm:bulletEnabled val="1"/>
        </dgm:presLayoutVars>
      </dgm:prSet>
      <dgm:spPr/>
      <dgm:t>
        <a:bodyPr/>
        <a:lstStyle/>
        <a:p>
          <a:endParaRPr lang="de-DE"/>
        </a:p>
      </dgm:t>
    </dgm:pt>
    <dgm:pt modelId="{ED567C55-0ECA-4CB6-B36A-F17E8CAEED9E}" type="pres">
      <dgm:prSet presAssocID="{B4CCDF98-83E4-45F0-8787-CD4870EE9D3C}" presName="sibTrans" presStyleLbl="sibTrans2D1" presStyleIdx="6" presStyleCnt="8"/>
      <dgm:spPr/>
      <dgm:t>
        <a:bodyPr/>
        <a:lstStyle/>
        <a:p>
          <a:endParaRPr lang="de-DE"/>
        </a:p>
      </dgm:t>
    </dgm:pt>
    <dgm:pt modelId="{AACF012C-D0C4-4C36-BA06-9EB161BB6093}" type="pres">
      <dgm:prSet presAssocID="{B4CCDF98-83E4-45F0-8787-CD4870EE9D3C}" presName="connectorText" presStyleLbl="sibTrans2D1" presStyleIdx="6" presStyleCnt="8"/>
      <dgm:spPr/>
      <dgm:t>
        <a:bodyPr/>
        <a:lstStyle/>
        <a:p>
          <a:endParaRPr lang="de-DE"/>
        </a:p>
      </dgm:t>
    </dgm:pt>
    <dgm:pt modelId="{22AD25AF-2E4E-4021-A674-497BC8C8D203}" type="pres">
      <dgm:prSet presAssocID="{008187AB-FBCF-4831-806A-9392B6371F73}" presName="node" presStyleLbl="node1" presStyleIdx="7" presStyleCnt="9">
        <dgm:presLayoutVars>
          <dgm:bulletEnabled val="1"/>
        </dgm:presLayoutVars>
      </dgm:prSet>
      <dgm:spPr/>
      <dgm:t>
        <a:bodyPr/>
        <a:lstStyle/>
        <a:p>
          <a:endParaRPr lang="de-DE"/>
        </a:p>
      </dgm:t>
    </dgm:pt>
    <dgm:pt modelId="{88D68182-13A2-4215-8012-ED40EFB2D583}" type="pres">
      <dgm:prSet presAssocID="{E213EDA2-8283-4695-B212-53D71EB67ACB}" presName="sibTrans" presStyleLbl="sibTrans2D1" presStyleIdx="7" presStyleCnt="8"/>
      <dgm:spPr/>
      <dgm:t>
        <a:bodyPr/>
        <a:lstStyle/>
        <a:p>
          <a:endParaRPr lang="de-DE"/>
        </a:p>
      </dgm:t>
    </dgm:pt>
    <dgm:pt modelId="{1236D3F2-44AC-443C-8361-B325F05DC0ED}" type="pres">
      <dgm:prSet presAssocID="{E213EDA2-8283-4695-B212-53D71EB67ACB}" presName="connectorText" presStyleLbl="sibTrans2D1" presStyleIdx="7" presStyleCnt="8"/>
      <dgm:spPr/>
      <dgm:t>
        <a:bodyPr/>
        <a:lstStyle/>
        <a:p>
          <a:endParaRPr lang="de-DE"/>
        </a:p>
      </dgm:t>
    </dgm:pt>
    <dgm:pt modelId="{289ECFE7-7624-49DE-8400-65CFCDB70B53}" type="pres">
      <dgm:prSet presAssocID="{50A7B3F6-E389-4FCE-89E7-07866B38A5E3}" presName="node" presStyleLbl="node1" presStyleIdx="8" presStyleCnt="9">
        <dgm:presLayoutVars>
          <dgm:bulletEnabled val="1"/>
        </dgm:presLayoutVars>
      </dgm:prSet>
      <dgm:spPr/>
      <dgm:t>
        <a:bodyPr/>
        <a:lstStyle/>
        <a:p>
          <a:endParaRPr lang="de-DE"/>
        </a:p>
      </dgm:t>
    </dgm:pt>
  </dgm:ptLst>
  <dgm:cxnLst>
    <dgm:cxn modelId="{153CE577-1F0A-4B38-B9E8-A930FD36F735}" type="presOf" srcId="{05A4601A-409F-4E7E-A1D1-E37A425FE591}" destId="{A77FEFFC-0BAF-4AA8-AC7A-144713B0C1D5}" srcOrd="0" destOrd="0" presId="urn:microsoft.com/office/officeart/2005/8/layout/process5"/>
    <dgm:cxn modelId="{05296E09-0429-45B1-9E78-607F3D3E9CB8}" srcId="{F4552559-AB36-4C6A-A1AA-E37BC5557665}" destId="{E7F9B56D-02FD-469E-A965-10E63E339C1C}" srcOrd="3" destOrd="0" parTransId="{13146D65-5C4A-44A9-A75F-F7897FB3FD65}" sibTransId="{05A4601A-409F-4E7E-A1D1-E37A425FE591}"/>
    <dgm:cxn modelId="{0C37D984-4076-4814-A7B2-516B65C40C0B}" type="presOf" srcId="{0246DC22-89EC-4A29-B702-4A1C732163CB}" destId="{4328F05F-D609-4F34-A43D-54DAC0DE439B}" srcOrd="0" destOrd="0" presId="urn:microsoft.com/office/officeart/2005/8/layout/process5"/>
    <dgm:cxn modelId="{3A588C2C-F392-45E9-B0B5-95DE3F123B7E}" type="presOf" srcId="{A8E7E194-804D-45E1-88CB-F246055DCDF9}" destId="{88DF0EC0-1C06-4CAF-8651-7B129535B4AD}" srcOrd="1" destOrd="0" presId="urn:microsoft.com/office/officeart/2005/8/layout/process5"/>
    <dgm:cxn modelId="{EE1E2D1D-8972-4FD0-A0F9-A84769E026BE}" type="presOf" srcId="{BA9FAD48-535E-406C-963C-D9E4F6FD4BAF}" destId="{025D449B-1CBF-42DA-BF3D-9F1085CDC4D0}" srcOrd="1" destOrd="0" presId="urn:microsoft.com/office/officeart/2005/8/layout/process5"/>
    <dgm:cxn modelId="{25718166-0357-41CE-A7A8-97490B7077D9}" srcId="{F4552559-AB36-4C6A-A1AA-E37BC5557665}" destId="{E1A9C475-3FF6-435E-8DC0-3BD03CC25C28}" srcOrd="1" destOrd="0" parTransId="{2504ACFE-BFA4-41F5-9C3B-1E2F9A793E8D}" sibTransId="{BA9FAD48-535E-406C-963C-D9E4F6FD4BAF}"/>
    <dgm:cxn modelId="{4B382E74-D5A7-4846-B6C8-01834DDDC11B}" type="presOf" srcId="{A8E7E194-804D-45E1-88CB-F246055DCDF9}" destId="{83AEA171-BF79-4118-AED1-1597ECF15DC7}" srcOrd="0" destOrd="0" presId="urn:microsoft.com/office/officeart/2005/8/layout/process5"/>
    <dgm:cxn modelId="{557E4D9A-4C88-4D01-8FC0-0C4A32882BD4}" type="presOf" srcId="{E1A9C475-3FF6-435E-8DC0-3BD03CC25C28}" destId="{23A8334B-60C1-4474-A6EC-EB602EB32993}" srcOrd="0" destOrd="0" presId="urn:microsoft.com/office/officeart/2005/8/layout/process5"/>
    <dgm:cxn modelId="{E4B1DFA9-4E75-44E7-A1D4-2DCB8160C4C9}" type="presOf" srcId="{B4CCDF98-83E4-45F0-8787-CD4870EE9D3C}" destId="{AACF012C-D0C4-4C36-BA06-9EB161BB6093}" srcOrd="1" destOrd="0" presId="urn:microsoft.com/office/officeart/2005/8/layout/process5"/>
    <dgm:cxn modelId="{64C74DF1-4C0C-43C8-944F-3A8295026A30}" type="presOf" srcId="{E213EDA2-8283-4695-B212-53D71EB67ACB}" destId="{1236D3F2-44AC-443C-8361-B325F05DC0ED}" srcOrd="1" destOrd="0" presId="urn:microsoft.com/office/officeart/2005/8/layout/process5"/>
    <dgm:cxn modelId="{D975EE3F-8EFC-4338-9EE0-BC640A7C9AE1}" srcId="{F4552559-AB36-4C6A-A1AA-E37BC5557665}" destId="{008187AB-FBCF-4831-806A-9392B6371F73}" srcOrd="7" destOrd="0" parTransId="{21DF67CB-4917-40DC-BB58-DC606CEEC55C}" sibTransId="{E213EDA2-8283-4695-B212-53D71EB67ACB}"/>
    <dgm:cxn modelId="{037E736A-02EB-4207-8F16-50C24E9F9AE4}" type="presOf" srcId="{50A7B3F6-E389-4FCE-89E7-07866B38A5E3}" destId="{289ECFE7-7624-49DE-8400-65CFCDB70B53}" srcOrd="0" destOrd="0" presId="urn:microsoft.com/office/officeart/2005/8/layout/process5"/>
    <dgm:cxn modelId="{414C1C3B-C9AA-4954-ABA1-8614FC3DF91C}" type="presOf" srcId="{B4CCDF98-83E4-45F0-8787-CD4870EE9D3C}" destId="{ED567C55-0ECA-4CB6-B36A-F17E8CAEED9E}" srcOrd="0" destOrd="0" presId="urn:microsoft.com/office/officeart/2005/8/layout/process5"/>
    <dgm:cxn modelId="{61D2657A-FB15-4EED-85B0-EDDFC1345C89}" type="presOf" srcId="{05A4601A-409F-4E7E-A1D1-E37A425FE591}" destId="{9B8B9B65-F335-4959-B6E3-C82D461F39E8}" srcOrd="1" destOrd="0" presId="urn:microsoft.com/office/officeart/2005/8/layout/process5"/>
    <dgm:cxn modelId="{A26788CE-D7A9-40EC-BC5F-18F706A0E73F}" srcId="{F4552559-AB36-4C6A-A1AA-E37BC5557665}" destId="{0DC3DCC6-4C3D-4863-9204-C9A8239DE738}" srcOrd="2" destOrd="0" parTransId="{A0FF0F96-6FDE-43C1-B1D8-6A72882052CF}" sibTransId="{697B1885-A882-4ABB-A494-B4D9F5D0FF73}"/>
    <dgm:cxn modelId="{9ED1C0F2-067E-4DC2-B151-7A744A4635CB}" type="presOf" srcId="{008187AB-FBCF-4831-806A-9392B6371F73}" destId="{22AD25AF-2E4E-4021-A674-497BC8C8D203}" srcOrd="0" destOrd="0" presId="urn:microsoft.com/office/officeart/2005/8/layout/process5"/>
    <dgm:cxn modelId="{C771B310-65DE-40A7-970F-26ED6D6A9240}" srcId="{F4552559-AB36-4C6A-A1AA-E37BC5557665}" destId="{9C67941A-42A6-43D2-9519-B64D890342BA}" srcOrd="4" destOrd="0" parTransId="{E5622EE9-A28D-46A1-990F-9A3E64784778}" sibTransId="{A8E7E194-804D-45E1-88CB-F246055DCDF9}"/>
    <dgm:cxn modelId="{C4E982F5-92EF-41D2-B85C-2C3D6805AAC4}" type="presOf" srcId="{697B1885-A882-4ABB-A494-B4D9F5D0FF73}" destId="{B207EE78-FE69-49BD-9079-FF4258A5E5A2}" srcOrd="0" destOrd="0" presId="urn:microsoft.com/office/officeart/2005/8/layout/process5"/>
    <dgm:cxn modelId="{5B4315B6-EC05-44C5-9BE0-4E1BD2084A99}" type="presOf" srcId="{9C67941A-42A6-43D2-9519-B64D890342BA}" destId="{D32CAEE3-C6F5-4B77-89A0-0DEC5635BB6B}" srcOrd="0" destOrd="0" presId="urn:microsoft.com/office/officeart/2005/8/layout/process5"/>
    <dgm:cxn modelId="{4BE670DB-FFE9-4747-996A-E5F877EEFF42}" type="presOf" srcId="{E7F9B56D-02FD-469E-A965-10E63E339C1C}" destId="{2B3EAA59-A8CA-4AB6-B4B7-148E92C875A1}" srcOrd="0" destOrd="0" presId="urn:microsoft.com/office/officeart/2005/8/layout/process5"/>
    <dgm:cxn modelId="{5786B23A-211C-491E-9384-AA09978BE9F1}" srcId="{F4552559-AB36-4C6A-A1AA-E37BC5557665}" destId="{6CEF4DE0-13EC-4C29-B755-50B6F5D822D3}" srcOrd="0" destOrd="0" parTransId="{C5BE81BA-5304-457D-954F-2FBAB3D57F13}" sibTransId="{B096C9C7-E8C3-4BB0-A8C2-DE9EF1115A8C}"/>
    <dgm:cxn modelId="{A1615F96-682F-4AA3-848B-6437E6F580F9}" type="presOf" srcId="{0DC3DCC6-4C3D-4863-9204-C9A8239DE738}" destId="{5521EE26-EBC1-4C7D-8D75-237CFFC2E894}" srcOrd="0" destOrd="0" presId="urn:microsoft.com/office/officeart/2005/8/layout/process5"/>
    <dgm:cxn modelId="{5EB1C776-ED55-4D11-8E22-9594884CE459}" type="presOf" srcId="{6CEF4DE0-13EC-4C29-B755-50B6F5D822D3}" destId="{1747F42D-3466-4945-A40A-F0C06FF37BB4}" srcOrd="0" destOrd="0" presId="urn:microsoft.com/office/officeart/2005/8/layout/process5"/>
    <dgm:cxn modelId="{CA08F631-251B-4E08-8C33-B2D071DA17B3}" type="presOf" srcId="{E213EDA2-8283-4695-B212-53D71EB67ACB}" destId="{88D68182-13A2-4215-8012-ED40EFB2D583}" srcOrd="0" destOrd="0" presId="urn:microsoft.com/office/officeart/2005/8/layout/process5"/>
    <dgm:cxn modelId="{98E27710-B639-4560-A854-DB2AEAF631B4}" type="presOf" srcId="{C2E33351-C97C-463D-99E3-45DA378C9DA6}" destId="{625D4492-421A-4D92-B145-C3A18409004E}" srcOrd="1" destOrd="0" presId="urn:microsoft.com/office/officeart/2005/8/layout/process5"/>
    <dgm:cxn modelId="{896E8AA3-681B-4B21-A58B-710F2F2618EE}" type="presOf" srcId="{C2E33351-C97C-463D-99E3-45DA378C9DA6}" destId="{255C04DF-0551-488F-8332-181EC0657374}" srcOrd="0" destOrd="0" presId="urn:microsoft.com/office/officeart/2005/8/layout/process5"/>
    <dgm:cxn modelId="{4B55756C-5705-4CA5-BB07-F9FA6EAC7B19}" srcId="{F4552559-AB36-4C6A-A1AA-E37BC5557665}" destId="{50A7B3F6-E389-4FCE-89E7-07866B38A5E3}" srcOrd="8" destOrd="0" parTransId="{405A1833-1127-45B4-94C6-3FCC715BF4B6}" sibTransId="{38DF8576-2743-4077-8B96-21D5F9B9BCBF}"/>
    <dgm:cxn modelId="{FC481C7B-371F-4C51-B96E-223BC37D4361}" type="presOf" srcId="{F4552559-AB36-4C6A-A1AA-E37BC5557665}" destId="{3CE6D53F-884F-46E1-B21B-A3ADFD03A053}" srcOrd="0" destOrd="0" presId="urn:microsoft.com/office/officeart/2005/8/layout/process5"/>
    <dgm:cxn modelId="{E6C90C56-230E-454F-82A5-F8F548270529}" type="presOf" srcId="{B096C9C7-E8C3-4BB0-A8C2-DE9EF1115A8C}" destId="{0DC56956-AC80-41D0-8842-A28D11BB56E8}" srcOrd="0" destOrd="0" presId="urn:microsoft.com/office/officeart/2005/8/layout/process5"/>
    <dgm:cxn modelId="{5076B64D-5E08-4776-B4D8-E09E9A4B6D89}" type="presOf" srcId="{B096C9C7-E8C3-4BB0-A8C2-DE9EF1115A8C}" destId="{3E05F0E1-E2C7-4D0A-B3D5-0FBEB760481C}" srcOrd="1" destOrd="0" presId="urn:microsoft.com/office/officeart/2005/8/layout/process5"/>
    <dgm:cxn modelId="{7BA3AA45-D771-4DE8-875D-62AA5DE21C49}" srcId="{F4552559-AB36-4C6A-A1AA-E37BC5557665}" destId="{84FC48FB-C569-40CD-8117-FE4D4FB224EC}" srcOrd="6" destOrd="0" parTransId="{372B08D6-B94C-4CC2-BA18-C407B12B982C}" sibTransId="{B4CCDF98-83E4-45F0-8787-CD4870EE9D3C}"/>
    <dgm:cxn modelId="{0430A12B-4648-4095-9AF4-B145E73722FB}" srcId="{F4552559-AB36-4C6A-A1AA-E37BC5557665}" destId="{0246DC22-89EC-4A29-B702-4A1C732163CB}" srcOrd="5" destOrd="0" parTransId="{E54A2260-8313-4519-82C2-59121C20ED2B}" sibTransId="{C2E33351-C97C-463D-99E3-45DA378C9DA6}"/>
    <dgm:cxn modelId="{0833916F-ABD7-4D39-A881-90BE3E848713}" type="presOf" srcId="{BA9FAD48-535E-406C-963C-D9E4F6FD4BAF}" destId="{6D79F56F-6DD2-4DE5-B687-B77D6795BC12}" srcOrd="0" destOrd="0" presId="urn:microsoft.com/office/officeart/2005/8/layout/process5"/>
    <dgm:cxn modelId="{91B3AEDE-0EA9-4F74-A2D4-C833BEDCFEDE}" type="presOf" srcId="{697B1885-A882-4ABB-A494-B4D9F5D0FF73}" destId="{67615AAA-4917-41B0-A70D-A4E56585C234}" srcOrd="1" destOrd="0" presId="urn:microsoft.com/office/officeart/2005/8/layout/process5"/>
    <dgm:cxn modelId="{6A4A9361-02F8-4490-8021-55CB68F80411}" type="presOf" srcId="{84FC48FB-C569-40CD-8117-FE4D4FB224EC}" destId="{61C5644C-59DA-436B-B2A4-A756BE494FC2}" srcOrd="0" destOrd="0" presId="urn:microsoft.com/office/officeart/2005/8/layout/process5"/>
    <dgm:cxn modelId="{9E2D4702-FB72-4E62-9AE7-F6DD0F464116}" type="presParOf" srcId="{3CE6D53F-884F-46E1-B21B-A3ADFD03A053}" destId="{1747F42D-3466-4945-A40A-F0C06FF37BB4}" srcOrd="0" destOrd="0" presId="urn:microsoft.com/office/officeart/2005/8/layout/process5"/>
    <dgm:cxn modelId="{D2131FDE-EE3F-4879-9DF6-DDC47ED4B5E2}" type="presParOf" srcId="{3CE6D53F-884F-46E1-B21B-A3ADFD03A053}" destId="{0DC56956-AC80-41D0-8842-A28D11BB56E8}" srcOrd="1" destOrd="0" presId="urn:microsoft.com/office/officeart/2005/8/layout/process5"/>
    <dgm:cxn modelId="{DD4BD46C-B168-4B3E-AD96-86B9107056A3}" type="presParOf" srcId="{0DC56956-AC80-41D0-8842-A28D11BB56E8}" destId="{3E05F0E1-E2C7-4D0A-B3D5-0FBEB760481C}" srcOrd="0" destOrd="0" presId="urn:microsoft.com/office/officeart/2005/8/layout/process5"/>
    <dgm:cxn modelId="{844E0F75-DF84-4354-9492-3498EAD4C838}" type="presParOf" srcId="{3CE6D53F-884F-46E1-B21B-A3ADFD03A053}" destId="{23A8334B-60C1-4474-A6EC-EB602EB32993}" srcOrd="2" destOrd="0" presId="urn:microsoft.com/office/officeart/2005/8/layout/process5"/>
    <dgm:cxn modelId="{236F3079-FBB7-4733-A871-A60519AB4711}" type="presParOf" srcId="{3CE6D53F-884F-46E1-B21B-A3ADFD03A053}" destId="{6D79F56F-6DD2-4DE5-B687-B77D6795BC12}" srcOrd="3" destOrd="0" presId="urn:microsoft.com/office/officeart/2005/8/layout/process5"/>
    <dgm:cxn modelId="{97D41BFF-F902-47D5-BE33-9323B36DE422}" type="presParOf" srcId="{6D79F56F-6DD2-4DE5-B687-B77D6795BC12}" destId="{025D449B-1CBF-42DA-BF3D-9F1085CDC4D0}" srcOrd="0" destOrd="0" presId="urn:microsoft.com/office/officeart/2005/8/layout/process5"/>
    <dgm:cxn modelId="{4D3B3555-D087-4CCD-98A3-B924BAA2D77F}" type="presParOf" srcId="{3CE6D53F-884F-46E1-B21B-A3ADFD03A053}" destId="{5521EE26-EBC1-4C7D-8D75-237CFFC2E894}" srcOrd="4" destOrd="0" presId="urn:microsoft.com/office/officeart/2005/8/layout/process5"/>
    <dgm:cxn modelId="{96916E80-5E13-4971-8998-ADA16C5ED60A}" type="presParOf" srcId="{3CE6D53F-884F-46E1-B21B-A3ADFD03A053}" destId="{B207EE78-FE69-49BD-9079-FF4258A5E5A2}" srcOrd="5" destOrd="0" presId="urn:microsoft.com/office/officeart/2005/8/layout/process5"/>
    <dgm:cxn modelId="{B933AFD9-FDD6-4572-9C74-0B38B2C2296C}" type="presParOf" srcId="{B207EE78-FE69-49BD-9079-FF4258A5E5A2}" destId="{67615AAA-4917-41B0-A70D-A4E56585C234}" srcOrd="0" destOrd="0" presId="urn:microsoft.com/office/officeart/2005/8/layout/process5"/>
    <dgm:cxn modelId="{C3991CC9-E3A4-4A9C-97EA-5AD920F43248}" type="presParOf" srcId="{3CE6D53F-884F-46E1-B21B-A3ADFD03A053}" destId="{2B3EAA59-A8CA-4AB6-B4B7-148E92C875A1}" srcOrd="6" destOrd="0" presId="urn:microsoft.com/office/officeart/2005/8/layout/process5"/>
    <dgm:cxn modelId="{EC48F991-0072-4F4E-AB29-2E5AF52B3D08}" type="presParOf" srcId="{3CE6D53F-884F-46E1-B21B-A3ADFD03A053}" destId="{A77FEFFC-0BAF-4AA8-AC7A-144713B0C1D5}" srcOrd="7" destOrd="0" presId="urn:microsoft.com/office/officeart/2005/8/layout/process5"/>
    <dgm:cxn modelId="{D16474FA-4C40-4F59-BD1D-D7FE083C4696}" type="presParOf" srcId="{A77FEFFC-0BAF-4AA8-AC7A-144713B0C1D5}" destId="{9B8B9B65-F335-4959-B6E3-C82D461F39E8}" srcOrd="0" destOrd="0" presId="urn:microsoft.com/office/officeart/2005/8/layout/process5"/>
    <dgm:cxn modelId="{FBABE1C8-CCBC-474A-A52F-E0D3ECC60BEE}" type="presParOf" srcId="{3CE6D53F-884F-46E1-B21B-A3ADFD03A053}" destId="{D32CAEE3-C6F5-4B77-89A0-0DEC5635BB6B}" srcOrd="8" destOrd="0" presId="urn:microsoft.com/office/officeart/2005/8/layout/process5"/>
    <dgm:cxn modelId="{4905EBED-EAF5-47E6-8C98-5C9F89279762}" type="presParOf" srcId="{3CE6D53F-884F-46E1-B21B-A3ADFD03A053}" destId="{83AEA171-BF79-4118-AED1-1597ECF15DC7}" srcOrd="9" destOrd="0" presId="urn:microsoft.com/office/officeart/2005/8/layout/process5"/>
    <dgm:cxn modelId="{88449006-F8F8-4D61-A39C-6800D1F5ABE3}" type="presParOf" srcId="{83AEA171-BF79-4118-AED1-1597ECF15DC7}" destId="{88DF0EC0-1C06-4CAF-8651-7B129535B4AD}" srcOrd="0" destOrd="0" presId="urn:microsoft.com/office/officeart/2005/8/layout/process5"/>
    <dgm:cxn modelId="{75E13DD3-0C95-4AD4-A7C0-C26E6DDC81C1}" type="presParOf" srcId="{3CE6D53F-884F-46E1-B21B-A3ADFD03A053}" destId="{4328F05F-D609-4F34-A43D-54DAC0DE439B}" srcOrd="10" destOrd="0" presId="urn:microsoft.com/office/officeart/2005/8/layout/process5"/>
    <dgm:cxn modelId="{A0A86E68-0978-4926-9317-08ED6EAADF4A}" type="presParOf" srcId="{3CE6D53F-884F-46E1-B21B-A3ADFD03A053}" destId="{255C04DF-0551-488F-8332-181EC0657374}" srcOrd="11" destOrd="0" presId="urn:microsoft.com/office/officeart/2005/8/layout/process5"/>
    <dgm:cxn modelId="{E6B7E9F8-059E-47DD-9B1E-18DA1CEE5130}" type="presParOf" srcId="{255C04DF-0551-488F-8332-181EC0657374}" destId="{625D4492-421A-4D92-B145-C3A18409004E}" srcOrd="0" destOrd="0" presId="urn:microsoft.com/office/officeart/2005/8/layout/process5"/>
    <dgm:cxn modelId="{480C2C88-DAEA-41EF-B4C3-2BAACE61DC85}" type="presParOf" srcId="{3CE6D53F-884F-46E1-B21B-A3ADFD03A053}" destId="{61C5644C-59DA-436B-B2A4-A756BE494FC2}" srcOrd="12" destOrd="0" presId="urn:microsoft.com/office/officeart/2005/8/layout/process5"/>
    <dgm:cxn modelId="{6A4B5D1D-F2D3-49C4-A0D1-44AAA7A0C773}" type="presParOf" srcId="{3CE6D53F-884F-46E1-B21B-A3ADFD03A053}" destId="{ED567C55-0ECA-4CB6-B36A-F17E8CAEED9E}" srcOrd="13" destOrd="0" presId="urn:microsoft.com/office/officeart/2005/8/layout/process5"/>
    <dgm:cxn modelId="{EB867D7E-0595-4F03-80B2-1695F37B25B6}" type="presParOf" srcId="{ED567C55-0ECA-4CB6-B36A-F17E8CAEED9E}" destId="{AACF012C-D0C4-4C36-BA06-9EB161BB6093}" srcOrd="0" destOrd="0" presId="urn:microsoft.com/office/officeart/2005/8/layout/process5"/>
    <dgm:cxn modelId="{20ACB718-9616-4FB4-9D37-A5DA586E1C5A}" type="presParOf" srcId="{3CE6D53F-884F-46E1-B21B-A3ADFD03A053}" destId="{22AD25AF-2E4E-4021-A674-497BC8C8D203}" srcOrd="14" destOrd="0" presId="urn:microsoft.com/office/officeart/2005/8/layout/process5"/>
    <dgm:cxn modelId="{00568D0B-7A3C-4596-AA3A-741AE7A65898}" type="presParOf" srcId="{3CE6D53F-884F-46E1-B21B-A3ADFD03A053}" destId="{88D68182-13A2-4215-8012-ED40EFB2D583}" srcOrd="15" destOrd="0" presId="urn:microsoft.com/office/officeart/2005/8/layout/process5"/>
    <dgm:cxn modelId="{E56712CB-378D-4239-AD3D-C699832F6170}" type="presParOf" srcId="{88D68182-13A2-4215-8012-ED40EFB2D583}" destId="{1236D3F2-44AC-443C-8361-B325F05DC0ED}" srcOrd="0" destOrd="0" presId="urn:microsoft.com/office/officeart/2005/8/layout/process5"/>
    <dgm:cxn modelId="{C7F9236B-648D-4B45-AEBA-BF7988BEAAE2}" type="presParOf" srcId="{3CE6D53F-884F-46E1-B21B-A3ADFD03A053}" destId="{289ECFE7-7624-49DE-8400-65CFCDB70B53}"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9D611-571D-4DD7-9CFB-DF52DFD181AF}" type="doc">
      <dgm:prSet loTypeId="urn:microsoft.com/office/officeart/2005/8/layout/process5" loCatId="process" qsTypeId="urn:microsoft.com/office/officeart/2005/8/quickstyle/3d7" qsCatId="3D" csTypeId="urn:microsoft.com/office/officeart/2005/8/colors/accent1_2" csCatId="accent1" phldr="1"/>
      <dgm:spPr/>
      <dgm:t>
        <a:bodyPr/>
        <a:lstStyle/>
        <a:p>
          <a:endParaRPr lang="de-DE"/>
        </a:p>
      </dgm:t>
    </dgm:pt>
    <dgm:pt modelId="{5D720CDE-04B0-4CC6-9C55-2DD454E920AC}">
      <dgm:prSet phldrT="[Text]" custT="1"/>
      <dgm:spPr/>
      <dgm:t>
        <a:bodyPr/>
        <a:lstStyle/>
        <a:p>
          <a:r>
            <a:rPr lang="de-DE" sz="2400" dirty="0" smtClean="0">
              <a:latin typeface="Calibri" pitchFamily="34" charset="0"/>
              <a:ea typeface="+mn-ea"/>
              <a:cs typeface="+mn-cs"/>
            </a:rPr>
            <a:t>Gruppen-</a:t>
          </a:r>
          <a:r>
            <a:rPr lang="de-DE" sz="2400" dirty="0" err="1" smtClean="0">
              <a:latin typeface="Calibri" pitchFamily="34" charset="0"/>
              <a:ea typeface="+mn-ea"/>
              <a:cs typeface="+mn-cs"/>
            </a:rPr>
            <a:t>bildung</a:t>
          </a:r>
          <a:endParaRPr lang="de-DE" sz="2400" dirty="0">
            <a:latin typeface="Calibri" pitchFamily="34" charset="0"/>
          </a:endParaRPr>
        </a:p>
      </dgm:t>
    </dgm:pt>
    <dgm:pt modelId="{7F8420A5-9E9B-4AB8-95B3-993C8710A4F2}" type="parTrans" cxnId="{A5BC80FD-4577-483A-B8DA-12E5F8B5FE6F}">
      <dgm:prSet/>
      <dgm:spPr/>
      <dgm:t>
        <a:bodyPr/>
        <a:lstStyle/>
        <a:p>
          <a:endParaRPr lang="de-DE"/>
        </a:p>
      </dgm:t>
    </dgm:pt>
    <dgm:pt modelId="{827EFE64-F6C6-4BD4-BACC-54F54EDFF23A}" type="sibTrans" cxnId="{A5BC80FD-4577-483A-B8DA-12E5F8B5FE6F}">
      <dgm:prSet/>
      <dgm:spPr/>
      <dgm:t>
        <a:bodyPr/>
        <a:lstStyle/>
        <a:p>
          <a:endParaRPr lang="de-DE"/>
        </a:p>
      </dgm:t>
    </dgm:pt>
    <dgm:pt modelId="{E981CEBA-BEA4-4DEB-85D2-C36C7FD4A449}">
      <dgm:prSet phldrT="[Text]" custT="1"/>
      <dgm:spPr/>
      <dgm:t>
        <a:bodyPr/>
        <a:lstStyle/>
        <a:p>
          <a:r>
            <a:rPr lang="de-DE" sz="2400" dirty="0" smtClean="0">
              <a:latin typeface="Calibri" pitchFamily="34" charset="0"/>
              <a:ea typeface="+mn-ea"/>
              <a:cs typeface="+mn-cs"/>
            </a:rPr>
            <a:t>Umsetzung des Plans</a:t>
          </a:r>
          <a:endParaRPr lang="de-DE" sz="2400" dirty="0">
            <a:latin typeface="Calibri" pitchFamily="34" charset="0"/>
          </a:endParaRPr>
        </a:p>
      </dgm:t>
    </dgm:pt>
    <dgm:pt modelId="{8825701E-F186-4FA8-A53C-C3EC788259B2}" type="parTrans" cxnId="{09397706-C502-4B8F-8A02-9B08754CFCF8}">
      <dgm:prSet/>
      <dgm:spPr/>
      <dgm:t>
        <a:bodyPr/>
        <a:lstStyle/>
        <a:p>
          <a:endParaRPr lang="de-DE"/>
        </a:p>
      </dgm:t>
    </dgm:pt>
    <dgm:pt modelId="{D4EF97C6-512A-44BA-9865-C50AC85FE9A6}" type="sibTrans" cxnId="{09397706-C502-4B8F-8A02-9B08754CFCF8}">
      <dgm:prSet/>
      <dgm:spPr/>
      <dgm:t>
        <a:bodyPr/>
        <a:lstStyle/>
        <a:p>
          <a:endParaRPr lang="de-DE"/>
        </a:p>
      </dgm:t>
    </dgm:pt>
    <dgm:pt modelId="{5ED977BE-C732-4E4D-B062-93CFA864370E}">
      <dgm:prSet phldrT="[Text]" custT="1"/>
      <dgm:spPr/>
      <dgm:t>
        <a:bodyPr/>
        <a:lstStyle/>
        <a:p>
          <a:r>
            <a:rPr lang="de-DE" sz="2400" dirty="0" smtClean="0">
              <a:latin typeface="Calibri" pitchFamily="34" charset="0"/>
              <a:ea typeface="+mn-ea"/>
              <a:cs typeface="+mn-cs"/>
            </a:rPr>
            <a:t>Evaluation der Gruppenarbeit</a:t>
          </a:r>
          <a:endParaRPr lang="de-DE" sz="2400" dirty="0">
            <a:latin typeface="Calibri" pitchFamily="34" charset="0"/>
          </a:endParaRPr>
        </a:p>
      </dgm:t>
    </dgm:pt>
    <dgm:pt modelId="{6BC5D803-A3DF-4193-A39C-E37E2644D568}" type="parTrans" cxnId="{CE6733DB-AD84-43AB-8E76-8EF9D0D078CD}">
      <dgm:prSet/>
      <dgm:spPr/>
      <dgm:t>
        <a:bodyPr/>
        <a:lstStyle/>
        <a:p>
          <a:endParaRPr lang="de-DE"/>
        </a:p>
      </dgm:t>
    </dgm:pt>
    <dgm:pt modelId="{8107A03E-57B4-4147-9D3C-16F37AA23374}" type="sibTrans" cxnId="{CE6733DB-AD84-43AB-8E76-8EF9D0D078CD}">
      <dgm:prSet/>
      <dgm:spPr/>
      <dgm:t>
        <a:bodyPr/>
        <a:lstStyle/>
        <a:p>
          <a:endParaRPr lang="de-DE"/>
        </a:p>
      </dgm:t>
    </dgm:pt>
    <dgm:pt modelId="{4C2A3002-D27A-4F71-A482-96E837FD8419}">
      <dgm:prSet custT="1"/>
      <dgm:spPr/>
      <dgm:t>
        <a:bodyPr/>
        <a:lstStyle/>
        <a:p>
          <a:r>
            <a:rPr lang="de-DE" sz="2400" dirty="0" smtClean="0">
              <a:latin typeface="Calibri" pitchFamily="34" charset="0"/>
              <a:ea typeface="+mn-ea"/>
              <a:cs typeface="+mn-cs"/>
            </a:rPr>
            <a:t>Planung</a:t>
          </a:r>
        </a:p>
      </dgm:t>
    </dgm:pt>
    <dgm:pt modelId="{927C696D-3A75-4C61-BEA1-D9A0D0155362}" type="parTrans" cxnId="{A37C007A-1E9F-4FF0-A58F-BC2F957DC8A0}">
      <dgm:prSet/>
      <dgm:spPr/>
      <dgm:t>
        <a:bodyPr/>
        <a:lstStyle/>
        <a:p>
          <a:endParaRPr lang="de-DE"/>
        </a:p>
      </dgm:t>
    </dgm:pt>
    <dgm:pt modelId="{CFDE5DCD-277C-4C1D-B103-A1EA255637B7}" type="sibTrans" cxnId="{A37C007A-1E9F-4FF0-A58F-BC2F957DC8A0}">
      <dgm:prSet/>
      <dgm:spPr/>
      <dgm:t>
        <a:bodyPr/>
        <a:lstStyle/>
        <a:p>
          <a:endParaRPr lang="de-DE"/>
        </a:p>
      </dgm:t>
    </dgm:pt>
    <dgm:pt modelId="{13B45870-4E8B-4655-885A-D68C208B84BF}">
      <dgm:prSet custT="1"/>
      <dgm:spPr/>
      <dgm:t>
        <a:bodyPr/>
        <a:lstStyle/>
        <a:p>
          <a:r>
            <a:rPr lang="de-DE" sz="2400" dirty="0" smtClean="0">
              <a:latin typeface="Calibri" pitchFamily="34" charset="0"/>
              <a:ea typeface="+mn-ea"/>
              <a:cs typeface="+mn-cs"/>
            </a:rPr>
            <a:t>Fertigstellung der Gruppenarbeit</a:t>
          </a:r>
        </a:p>
      </dgm:t>
    </dgm:pt>
    <dgm:pt modelId="{95A9B9B3-22D9-4A58-8999-F697C00D6CDA}" type="parTrans" cxnId="{60C629E5-6B48-46BF-96AB-DCAEC10FCBBB}">
      <dgm:prSet/>
      <dgm:spPr/>
      <dgm:t>
        <a:bodyPr/>
        <a:lstStyle/>
        <a:p>
          <a:endParaRPr lang="de-DE"/>
        </a:p>
      </dgm:t>
    </dgm:pt>
    <dgm:pt modelId="{C060AC4A-9F59-415D-995D-13607F5D98E0}" type="sibTrans" cxnId="{60C629E5-6B48-46BF-96AB-DCAEC10FCBBB}">
      <dgm:prSet/>
      <dgm:spPr/>
      <dgm:t>
        <a:bodyPr/>
        <a:lstStyle/>
        <a:p>
          <a:endParaRPr lang="de-DE"/>
        </a:p>
      </dgm:t>
    </dgm:pt>
    <dgm:pt modelId="{78FB7999-4871-47E3-86AA-55597057FDD0}" type="pres">
      <dgm:prSet presAssocID="{E449D611-571D-4DD7-9CFB-DF52DFD181AF}" presName="diagram" presStyleCnt="0">
        <dgm:presLayoutVars>
          <dgm:dir/>
          <dgm:resizeHandles val="exact"/>
        </dgm:presLayoutVars>
      </dgm:prSet>
      <dgm:spPr/>
      <dgm:t>
        <a:bodyPr/>
        <a:lstStyle/>
        <a:p>
          <a:endParaRPr lang="de-DE"/>
        </a:p>
      </dgm:t>
    </dgm:pt>
    <dgm:pt modelId="{D403488D-F7C4-4EF9-B712-EC6B18BB428B}" type="pres">
      <dgm:prSet presAssocID="{5D720CDE-04B0-4CC6-9C55-2DD454E920AC}" presName="node" presStyleLbl="node1" presStyleIdx="0" presStyleCnt="5">
        <dgm:presLayoutVars>
          <dgm:bulletEnabled val="1"/>
        </dgm:presLayoutVars>
      </dgm:prSet>
      <dgm:spPr/>
      <dgm:t>
        <a:bodyPr/>
        <a:lstStyle/>
        <a:p>
          <a:endParaRPr lang="de-DE"/>
        </a:p>
      </dgm:t>
    </dgm:pt>
    <dgm:pt modelId="{A710FBBA-4DC0-4551-9AFB-2045A4D7EC9D}" type="pres">
      <dgm:prSet presAssocID="{827EFE64-F6C6-4BD4-BACC-54F54EDFF23A}" presName="sibTrans" presStyleLbl="sibTrans2D1" presStyleIdx="0" presStyleCnt="4"/>
      <dgm:spPr/>
      <dgm:t>
        <a:bodyPr/>
        <a:lstStyle/>
        <a:p>
          <a:endParaRPr lang="de-DE"/>
        </a:p>
      </dgm:t>
    </dgm:pt>
    <dgm:pt modelId="{BF2D12BA-1DD6-4506-8052-172413ABC541}" type="pres">
      <dgm:prSet presAssocID="{827EFE64-F6C6-4BD4-BACC-54F54EDFF23A}" presName="connectorText" presStyleLbl="sibTrans2D1" presStyleIdx="0" presStyleCnt="4"/>
      <dgm:spPr/>
      <dgm:t>
        <a:bodyPr/>
        <a:lstStyle/>
        <a:p>
          <a:endParaRPr lang="de-DE"/>
        </a:p>
      </dgm:t>
    </dgm:pt>
    <dgm:pt modelId="{ED2F574A-762A-4A00-A4D5-79D91ED69B75}" type="pres">
      <dgm:prSet presAssocID="{4C2A3002-D27A-4F71-A482-96E837FD8419}" presName="node" presStyleLbl="node1" presStyleIdx="1" presStyleCnt="5">
        <dgm:presLayoutVars>
          <dgm:bulletEnabled val="1"/>
        </dgm:presLayoutVars>
      </dgm:prSet>
      <dgm:spPr/>
      <dgm:t>
        <a:bodyPr/>
        <a:lstStyle/>
        <a:p>
          <a:endParaRPr lang="de-DE"/>
        </a:p>
      </dgm:t>
    </dgm:pt>
    <dgm:pt modelId="{538994B5-96EF-486F-BED2-00AD85D10DFA}" type="pres">
      <dgm:prSet presAssocID="{CFDE5DCD-277C-4C1D-B103-A1EA255637B7}" presName="sibTrans" presStyleLbl="sibTrans2D1" presStyleIdx="1" presStyleCnt="4"/>
      <dgm:spPr/>
      <dgm:t>
        <a:bodyPr/>
        <a:lstStyle/>
        <a:p>
          <a:endParaRPr lang="de-DE"/>
        </a:p>
      </dgm:t>
    </dgm:pt>
    <dgm:pt modelId="{655F6DAB-F8F7-43D9-AF89-49C09A5E6539}" type="pres">
      <dgm:prSet presAssocID="{CFDE5DCD-277C-4C1D-B103-A1EA255637B7}" presName="connectorText" presStyleLbl="sibTrans2D1" presStyleIdx="1" presStyleCnt="4"/>
      <dgm:spPr/>
      <dgm:t>
        <a:bodyPr/>
        <a:lstStyle/>
        <a:p>
          <a:endParaRPr lang="de-DE"/>
        </a:p>
      </dgm:t>
    </dgm:pt>
    <dgm:pt modelId="{2D667407-011C-4075-98CF-0D050C4FEA0F}" type="pres">
      <dgm:prSet presAssocID="{E981CEBA-BEA4-4DEB-85D2-C36C7FD4A449}" presName="node" presStyleLbl="node1" presStyleIdx="2" presStyleCnt="5" custScaleX="112633">
        <dgm:presLayoutVars>
          <dgm:bulletEnabled val="1"/>
        </dgm:presLayoutVars>
      </dgm:prSet>
      <dgm:spPr/>
      <dgm:t>
        <a:bodyPr/>
        <a:lstStyle/>
        <a:p>
          <a:endParaRPr lang="de-DE"/>
        </a:p>
      </dgm:t>
    </dgm:pt>
    <dgm:pt modelId="{F02D84CF-BEEE-43B8-9740-B46C6093A71E}" type="pres">
      <dgm:prSet presAssocID="{D4EF97C6-512A-44BA-9865-C50AC85FE9A6}" presName="sibTrans" presStyleLbl="sibTrans2D1" presStyleIdx="2" presStyleCnt="4"/>
      <dgm:spPr/>
      <dgm:t>
        <a:bodyPr/>
        <a:lstStyle/>
        <a:p>
          <a:endParaRPr lang="de-DE"/>
        </a:p>
      </dgm:t>
    </dgm:pt>
    <dgm:pt modelId="{3C0E8FD3-EE49-40C2-8D1E-FF2B4220366E}" type="pres">
      <dgm:prSet presAssocID="{D4EF97C6-512A-44BA-9865-C50AC85FE9A6}" presName="connectorText" presStyleLbl="sibTrans2D1" presStyleIdx="2" presStyleCnt="4"/>
      <dgm:spPr/>
      <dgm:t>
        <a:bodyPr/>
        <a:lstStyle/>
        <a:p>
          <a:endParaRPr lang="de-DE"/>
        </a:p>
      </dgm:t>
    </dgm:pt>
    <dgm:pt modelId="{2914800B-E85A-49BF-842F-18F24622403C}" type="pres">
      <dgm:prSet presAssocID="{13B45870-4E8B-4655-885A-D68C208B84BF}" presName="node" presStyleLbl="node1" presStyleIdx="3" presStyleCnt="5">
        <dgm:presLayoutVars>
          <dgm:bulletEnabled val="1"/>
        </dgm:presLayoutVars>
      </dgm:prSet>
      <dgm:spPr/>
      <dgm:t>
        <a:bodyPr/>
        <a:lstStyle/>
        <a:p>
          <a:endParaRPr lang="de-DE"/>
        </a:p>
      </dgm:t>
    </dgm:pt>
    <dgm:pt modelId="{421FB53F-5301-47A1-94FC-8B83A0CC21E7}" type="pres">
      <dgm:prSet presAssocID="{C060AC4A-9F59-415D-995D-13607F5D98E0}" presName="sibTrans" presStyleLbl="sibTrans2D1" presStyleIdx="3" presStyleCnt="4"/>
      <dgm:spPr/>
      <dgm:t>
        <a:bodyPr/>
        <a:lstStyle/>
        <a:p>
          <a:endParaRPr lang="de-DE"/>
        </a:p>
      </dgm:t>
    </dgm:pt>
    <dgm:pt modelId="{19296C95-AA1F-4265-9161-9D6E1DB72759}" type="pres">
      <dgm:prSet presAssocID="{C060AC4A-9F59-415D-995D-13607F5D98E0}" presName="connectorText" presStyleLbl="sibTrans2D1" presStyleIdx="3" presStyleCnt="4"/>
      <dgm:spPr/>
      <dgm:t>
        <a:bodyPr/>
        <a:lstStyle/>
        <a:p>
          <a:endParaRPr lang="de-DE"/>
        </a:p>
      </dgm:t>
    </dgm:pt>
    <dgm:pt modelId="{AF8BC246-536A-47EC-B674-9F20C482934B}" type="pres">
      <dgm:prSet presAssocID="{5ED977BE-C732-4E4D-B062-93CFA864370E}" presName="node" presStyleLbl="node1" presStyleIdx="4" presStyleCnt="5">
        <dgm:presLayoutVars>
          <dgm:bulletEnabled val="1"/>
        </dgm:presLayoutVars>
      </dgm:prSet>
      <dgm:spPr/>
      <dgm:t>
        <a:bodyPr/>
        <a:lstStyle/>
        <a:p>
          <a:endParaRPr lang="de-DE"/>
        </a:p>
      </dgm:t>
    </dgm:pt>
  </dgm:ptLst>
  <dgm:cxnLst>
    <dgm:cxn modelId="{139098B6-DAE4-47AA-B39A-7384FDB72C77}" type="presOf" srcId="{4C2A3002-D27A-4F71-A482-96E837FD8419}" destId="{ED2F574A-762A-4A00-A4D5-79D91ED69B75}" srcOrd="0" destOrd="0" presId="urn:microsoft.com/office/officeart/2005/8/layout/process5"/>
    <dgm:cxn modelId="{A37C007A-1E9F-4FF0-A58F-BC2F957DC8A0}" srcId="{E449D611-571D-4DD7-9CFB-DF52DFD181AF}" destId="{4C2A3002-D27A-4F71-A482-96E837FD8419}" srcOrd="1" destOrd="0" parTransId="{927C696D-3A75-4C61-BEA1-D9A0D0155362}" sibTransId="{CFDE5DCD-277C-4C1D-B103-A1EA255637B7}"/>
    <dgm:cxn modelId="{3ADA72D1-062D-4D0F-9F27-FD731FB4F509}" type="presOf" srcId="{5D720CDE-04B0-4CC6-9C55-2DD454E920AC}" destId="{D403488D-F7C4-4EF9-B712-EC6B18BB428B}" srcOrd="0" destOrd="0" presId="urn:microsoft.com/office/officeart/2005/8/layout/process5"/>
    <dgm:cxn modelId="{97DA9881-08EE-41BD-B8B1-EF22A99AF9EE}" type="presOf" srcId="{5ED977BE-C732-4E4D-B062-93CFA864370E}" destId="{AF8BC246-536A-47EC-B674-9F20C482934B}" srcOrd="0" destOrd="0" presId="urn:microsoft.com/office/officeart/2005/8/layout/process5"/>
    <dgm:cxn modelId="{09397706-C502-4B8F-8A02-9B08754CFCF8}" srcId="{E449D611-571D-4DD7-9CFB-DF52DFD181AF}" destId="{E981CEBA-BEA4-4DEB-85D2-C36C7FD4A449}" srcOrd="2" destOrd="0" parTransId="{8825701E-F186-4FA8-A53C-C3EC788259B2}" sibTransId="{D4EF97C6-512A-44BA-9865-C50AC85FE9A6}"/>
    <dgm:cxn modelId="{47A142EF-9EB6-402A-826E-3AFAB2B61619}" type="presOf" srcId="{CFDE5DCD-277C-4C1D-B103-A1EA255637B7}" destId="{655F6DAB-F8F7-43D9-AF89-49C09A5E6539}" srcOrd="1" destOrd="0" presId="urn:microsoft.com/office/officeart/2005/8/layout/process5"/>
    <dgm:cxn modelId="{CE694D9A-8336-4D50-AEF9-6B31E1B53A13}" type="presOf" srcId="{CFDE5DCD-277C-4C1D-B103-A1EA255637B7}" destId="{538994B5-96EF-486F-BED2-00AD85D10DFA}" srcOrd="0" destOrd="0" presId="urn:microsoft.com/office/officeart/2005/8/layout/process5"/>
    <dgm:cxn modelId="{F44F976E-5A14-46F1-B09A-7AD4A68B6470}" type="presOf" srcId="{D4EF97C6-512A-44BA-9865-C50AC85FE9A6}" destId="{3C0E8FD3-EE49-40C2-8D1E-FF2B4220366E}" srcOrd="1" destOrd="0" presId="urn:microsoft.com/office/officeart/2005/8/layout/process5"/>
    <dgm:cxn modelId="{C7F654F1-E18B-442D-8B60-C60EF1B1BD67}" type="presOf" srcId="{C060AC4A-9F59-415D-995D-13607F5D98E0}" destId="{421FB53F-5301-47A1-94FC-8B83A0CC21E7}" srcOrd="0" destOrd="0" presId="urn:microsoft.com/office/officeart/2005/8/layout/process5"/>
    <dgm:cxn modelId="{6379D0C0-C0B1-47F1-A396-BBC9F86E564A}" type="presOf" srcId="{827EFE64-F6C6-4BD4-BACC-54F54EDFF23A}" destId="{BF2D12BA-1DD6-4506-8052-172413ABC541}" srcOrd="1" destOrd="0" presId="urn:microsoft.com/office/officeart/2005/8/layout/process5"/>
    <dgm:cxn modelId="{B8900244-E029-4C29-A7CC-A815FFC5140D}" type="presOf" srcId="{C060AC4A-9F59-415D-995D-13607F5D98E0}" destId="{19296C95-AA1F-4265-9161-9D6E1DB72759}" srcOrd="1" destOrd="0" presId="urn:microsoft.com/office/officeart/2005/8/layout/process5"/>
    <dgm:cxn modelId="{F6E4F923-12F5-495E-A090-3DD5E38A9B65}" type="presOf" srcId="{E981CEBA-BEA4-4DEB-85D2-C36C7FD4A449}" destId="{2D667407-011C-4075-98CF-0D050C4FEA0F}" srcOrd="0" destOrd="0" presId="urn:microsoft.com/office/officeart/2005/8/layout/process5"/>
    <dgm:cxn modelId="{17518092-C37F-476A-BAB9-9801BD77DEED}" type="presOf" srcId="{13B45870-4E8B-4655-885A-D68C208B84BF}" destId="{2914800B-E85A-49BF-842F-18F24622403C}" srcOrd="0" destOrd="0" presId="urn:microsoft.com/office/officeart/2005/8/layout/process5"/>
    <dgm:cxn modelId="{A5BC80FD-4577-483A-B8DA-12E5F8B5FE6F}" srcId="{E449D611-571D-4DD7-9CFB-DF52DFD181AF}" destId="{5D720CDE-04B0-4CC6-9C55-2DD454E920AC}" srcOrd="0" destOrd="0" parTransId="{7F8420A5-9E9B-4AB8-95B3-993C8710A4F2}" sibTransId="{827EFE64-F6C6-4BD4-BACC-54F54EDFF23A}"/>
    <dgm:cxn modelId="{5DB79AB6-D1BB-4B63-AE1A-30A0C55AFEDD}" type="presOf" srcId="{E449D611-571D-4DD7-9CFB-DF52DFD181AF}" destId="{78FB7999-4871-47E3-86AA-55597057FDD0}" srcOrd="0" destOrd="0" presId="urn:microsoft.com/office/officeart/2005/8/layout/process5"/>
    <dgm:cxn modelId="{B0DE8B13-2D6D-4F3B-920C-C2314DB8EE8D}" type="presOf" srcId="{D4EF97C6-512A-44BA-9865-C50AC85FE9A6}" destId="{F02D84CF-BEEE-43B8-9740-B46C6093A71E}" srcOrd="0" destOrd="0" presId="urn:microsoft.com/office/officeart/2005/8/layout/process5"/>
    <dgm:cxn modelId="{005707E0-6A39-474B-98F3-F69BCB30EB5A}" type="presOf" srcId="{827EFE64-F6C6-4BD4-BACC-54F54EDFF23A}" destId="{A710FBBA-4DC0-4551-9AFB-2045A4D7EC9D}" srcOrd="0" destOrd="0" presId="urn:microsoft.com/office/officeart/2005/8/layout/process5"/>
    <dgm:cxn modelId="{60C629E5-6B48-46BF-96AB-DCAEC10FCBBB}" srcId="{E449D611-571D-4DD7-9CFB-DF52DFD181AF}" destId="{13B45870-4E8B-4655-885A-D68C208B84BF}" srcOrd="3" destOrd="0" parTransId="{95A9B9B3-22D9-4A58-8999-F697C00D6CDA}" sibTransId="{C060AC4A-9F59-415D-995D-13607F5D98E0}"/>
    <dgm:cxn modelId="{CE6733DB-AD84-43AB-8E76-8EF9D0D078CD}" srcId="{E449D611-571D-4DD7-9CFB-DF52DFD181AF}" destId="{5ED977BE-C732-4E4D-B062-93CFA864370E}" srcOrd="4" destOrd="0" parTransId="{6BC5D803-A3DF-4193-A39C-E37E2644D568}" sibTransId="{8107A03E-57B4-4147-9D3C-16F37AA23374}"/>
    <dgm:cxn modelId="{819CFB78-C537-43C4-AF0A-17CE3FBD5197}" type="presParOf" srcId="{78FB7999-4871-47E3-86AA-55597057FDD0}" destId="{D403488D-F7C4-4EF9-B712-EC6B18BB428B}" srcOrd="0" destOrd="0" presId="urn:microsoft.com/office/officeart/2005/8/layout/process5"/>
    <dgm:cxn modelId="{C2B9F023-9CFC-44B1-A838-91DE8C55602C}" type="presParOf" srcId="{78FB7999-4871-47E3-86AA-55597057FDD0}" destId="{A710FBBA-4DC0-4551-9AFB-2045A4D7EC9D}" srcOrd="1" destOrd="0" presId="urn:microsoft.com/office/officeart/2005/8/layout/process5"/>
    <dgm:cxn modelId="{76D0ED20-F95D-4543-9856-F2BF188D74B1}" type="presParOf" srcId="{A710FBBA-4DC0-4551-9AFB-2045A4D7EC9D}" destId="{BF2D12BA-1DD6-4506-8052-172413ABC541}" srcOrd="0" destOrd="0" presId="urn:microsoft.com/office/officeart/2005/8/layout/process5"/>
    <dgm:cxn modelId="{7222EC5B-43E1-41CC-8885-B59A27AA2771}" type="presParOf" srcId="{78FB7999-4871-47E3-86AA-55597057FDD0}" destId="{ED2F574A-762A-4A00-A4D5-79D91ED69B75}" srcOrd="2" destOrd="0" presId="urn:microsoft.com/office/officeart/2005/8/layout/process5"/>
    <dgm:cxn modelId="{8EF83D28-1D5B-47B5-91D2-57D8AB26362B}" type="presParOf" srcId="{78FB7999-4871-47E3-86AA-55597057FDD0}" destId="{538994B5-96EF-486F-BED2-00AD85D10DFA}" srcOrd="3" destOrd="0" presId="urn:microsoft.com/office/officeart/2005/8/layout/process5"/>
    <dgm:cxn modelId="{E7A32B07-42E8-4241-BF28-0F61980FF7D4}" type="presParOf" srcId="{538994B5-96EF-486F-BED2-00AD85D10DFA}" destId="{655F6DAB-F8F7-43D9-AF89-49C09A5E6539}" srcOrd="0" destOrd="0" presId="urn:microsoft.com/office/officeart/2005/8/layout/process5"/>
    <dgm:cxn modelId="{F8E67435-3D28-4477-A1EA-EB03426DC413}" type="presParOf" srcId="{78FB7999-4871-47E3-86AA-55597057FDD0}" destId="{2D667407-011C-4075-98CF-0D050C4FEA0F}" srcOrd="4" destOrd="0" presId="urn:microsoft.com/office/officeart/2005/8/layout/process5"/>
    <dgm:cxn modelId="{D6BFBB34-0F05-46C5-9484-5A26BAD7056A}" type="presParOf" srcId="{78FB7999-4871-47E3-86AA-55597057FDD0}" destId="{F02D84CF-BEEE-43B8-9740-B46C6093A71E}" srcOrd="5" destOrd="0" presId="urn:microsoft.com/office/officeart/2005/8/layout/process5"/>
    <dgm:cxn modelId="{798C2BA9-1EAA-4EDF-A8D6-98D3061A2CF8}" type="presParOf" srcId="{F02D84CF-BEEE-43B8-9740-B46C6093A71E}" destId="{3C0E8FD3-EE49-40C2-8D1E-FF2B4220366E}" srcOrd="0" destOrd="0" presId="urn:microsoft.com/office/officeart/2005/8/layout/process5"/>
    <dgm:cxn modelId="{9BA9A79E-FBB1-408F-9AB8-D8327E1EE38C}" type="presParOf" srcId="{78FB7999-4871-47E3-86AA-55597057FDD0}" destId="{2914800B-E85A-49BF-842F-18F24622403C}" srcOrd="6" destOrd="0" presId="urn:microsoft.com/office/officeart/2005/8/layout/process5"/>
    <dgm:cxn modelId="{A93795DA-78CF-4CC3-9780-4317D67C73DF}" type="presParOf" srcId="{78FB7999-4871-47E3-86AA-55597057FDD0}" destId="{421FB53F-5301-47A1-94FC-8B83A0CC21E7}" srcOrd="7" destOrd="0" presId="urn:microsoft.com/office/officeart/2005/8/layout/process5"/>
    <dgm:cxn modelId="{22EB3481-E03D-4BAC-B9C4-840C48D68D1F}" type="presParOf" srcId="{421FB53F-5301-47A1-94FC-8B83A0CC21E7}" destId="{19296C95-AA1F-4265-9161-9D6E1DB72759}" srcOrd="0" destOrd="0" presId="urn:microsoft.com/office/officeart/2005/8/layout/process5"/>
    <dgm:cxn modelId="{E0DA1BF5-E0DA-445C-8234-E9DCC1E1C2AC}" type="presParOf" srcId="{78FB7999-4871-47E3-86AA-55597057FDD0}" destId="{AF8BC246-536A-47EC-B674-9F20C482934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49D611-571D-4DD7-9CFB-DF52DFD181AF}" type="doc">
      <dgm:prSet loTypeId="urn:microsoft.com/office/officeart/2005/8/layout/process5" loCatId="process" qsTypeId="urn:microsoft.com/office/officeart/2005/8/quickstyle/3d7" qsCatId="3D" csTypeId="urn:microsoft.com/office/officeart/2005/8/colors/accent1_2" csCatId="accent1" phldr="1"/>
      <dgm:spPr/>
      <dgm:t>
        <a:bodyPr/>
        <a:lstStyle/>
        <a:p>
          <a:endParaRPr lang="de-DE"/>
        </a:p>
      </dgm:t>
    </dgm:pt>
    <dgm:pt modelId="{5D720CDE-04B0-4CC6-9C55-2DD454E920AC}">
      <dgm:prSet phldrT="[Text]"/>
      <dgm:spPr>
        <a:solidFill>
          <a:schemeClr val="bg2">
            <a:lumMod val="60000"/>
            <a:lumOff val="40000"/>
          </a:schemeClr>
        </a:solidFill>
      </dgm:spPr>
      <dgm:t>
        <a:bodyPr/>
        <a:lstStyle/>
        <a:p>
          <a:r>
            <a:rPr lang="de-DE" dirty="0" smtClean="0">
              <a:latin typeface="Calibri" pitchFamily="34" charset="0"/>
              <a:ea typeface="+mn-ea"/>
              <a:cs typeface="+mn-cs"/>
            </a:rPr>
            <a:t>Gruppenbildung</a:t>
          </a:r>
          <a:endParaRPr lang="de-DE" dirty="0"/>
        </a:p>
      </dgm:t>
    </dgm:pt>
    <dgm:pt modelId="{7F8420A5-9E9B-4AB8-95B3-993C8710A4F2}" type="parTrans" cxnId="{A5BC80FD-4577-483A-B8DA-12E5F8B5FE6F}">
      <dgm:prSet/>
      <dgm:spPr/>
      <dgm:t>
        <a:bodyPr/>
        <a:lstStyle/>
        <a:p>
          <a:endParaRPr lang="de-DE"/>
        </a:p>
      </dgm:t>
    </dgm:pt>
    <dgm:pt modelId="{827EFE64-F6C6-4BD4-BACC-54F54EDFF23A}" type="sibTrans" cxnId="{A5BC80FD-4577-483A-B8DA-12E5F8B5FE6F}">
      <dgm:prSet/>
      <dgm:spPr/>
      <dgm:t>
        <a:bodyPr/>
        <a:lstStyle/>
        <a:p>
          <a:endParaRPr lang="de-DE"/>
        </a:p>
      </dgm:t>
    </dgm:pt>
    <dgm:pt modelId="{E981CEBA-BEA4-4DEB-85D2-C36C7FD4A449}">
      <dgm:prSet phldrT="[Text]"/>
      <dgm:spPr/>
      <dgm:t>
        <a:bodyPr/>
        <a:lstStyle/>
        <a:p>
          <a:r>
            <a:rPr lang="de-DE" dirty="0" smtClean="0"/>
            <a:t>Umsetzung</a:t>
          </a:r>
          <a:r>
            <a:rPr lang="de-DE" baseline="0" dirty="0" smtClean="0"/>
            <a:t> des Plans</a:t>
          </a:r>
          <a:endParaRPr lang="de-DE" dirty="0"/>
        </a:p>
      </dgm:t>
    </dgm:pt>
    <dgm:pt modelId="{8825701E-F186-4FA8-A53C-C3EC788259B2}" type="parTrans" cxnId="{09397706-C502-4B8F-8A02-9B08754CFCF8}">
      <dgm:prSet/>
      <dgm:spPr/>
      <dgm:t>
        <a:bodyPr/>
        <a:lstStyle/>
        <a:p>
          <a:endParaRPr lang="de-DE"/>
        </a:p>
      </dgm:t>
    </dgm:pt>
    <dgm:pt modelId="{D4EF97C6-512A-44BA-9865-C50AC85FE9A6}" type="sibTrans" cxnId="{09397706-C502-4B8F-8A02-9B08754CFCF8}">
      <dgm:prSet/>
      <dgm:spPr/>
      <dgm:t>
        <a:bodyPr/>
        <a:lstStyle/>
        <a:p>
          <a:endParaRPr lang="de-DE"/>
        </a:p>
      </dgm:t>
    </dgm:pt>
    <dgm:pt modelId="{5ED977BE-C732-4E4D-B062-93CFA864370E}">
      <dgm:prSet phldrT="[Text]"/>
      <dgm:spPr/>
      <dgm:t>
        <a:bodyPr/>
        <a:lstStyle/>
        <a:p>
          <a:r>
            <a:rPr lang="de-DE" dirty="0" smtClean="0">
              <a:latin typeface="+mn-lt"/>
              <a:ea typeface="+mn-ea"/>
              <a:cs typeface="+mn-cs"/>
            </a:rPr>
            <a:t>Evaluation der Gruppenarbeit</a:t>
          </a:r>
          <a:endParaRPr lang="de-DE" dirty="0"/>
        </a:p>
      </dgm:t>
    </dgm:pt>
    <dgm:pt modelId="{6BC5D803-A3DF-4193-A39C-E37E2644D568}" type="parTrans" cxnId="{CE6733DB-AD84-43AB-8E76-8EF9D0D078CD}">
      <dgm:prSet/>
      <dgm:spPr/>
      <dgm:t>
        <a:bodyPr/>
        <a:lstStyle/>
        <a:p>
          <a:endParaRPr lang="de-DE"/>
        </a:p>
      </dgm:t>
    </dgm:pt>
    <dgm:pt modelId="{8107A03E-57B4-4147-9D3C-16F37AA23374}" type="sibTrans" cxnId="{CE6733DB-AD84-43AB-8E76-8EF9D0D078CD}">
      <dgm:prSet/>
      <dgm:spPr/>
      <dgm:t>
        <a:bodyPr/>
        <a:lstStyle/>
        <a:p>
          <a:endParaRPr lang="de-DE"/>
        </a:p>
      </dgm:t>
    </dgm:pt>
    <dgm:pt modelId="{4C2A3002-D27A-4F71-A482-96E837FD8419}">
      <dgm:prSet/>
      <dgm:spPr/>
      <dgm:t>
        <a:bodyPr/>
        <a:lstStyle/>
        <a:p>
          <a:r>
            <a:rPr lang="de-DE" dirty="0" smtClean="0">
              <a:latin typeface="+mn-lt"/>
              <a:ea typeface="+mn-ea"/>
              <a:cs typeface="+mn-cs"/>
            </a:rPr>
            <a:t>Planung</a:t>
          </a:r>
        </a:p>
      </dgm:t>
    </dgm:pt>
    <dgm:pt modelId="{927C696D-3A75-4C61-BEA1-D9A0D0155362}" type="parTrans" cxnId="{A37C007A-1E9F-4FF0-A58F-BC2F957DC8A0}">
      <dgm:prSet/>
      <dgm:spPr/>
      <dgm:t>
        <a:bodyPr/>
        <a:lstStyle/>
        <a:p>
          <a:endParaRPr lang="de-DE"/>
        </a:p>
      </dgm:t>
    </dgm:pt>
    <dgm:pt modelId="{CFDE5DCD-277C-4C1D-B103-A1EA255637B7}" type="sibTrans" cxnId="{A37C007A-1E9F-4FF0-A58F-BC2F957DC8A0}">
      <dgm:prSet/>
      <dgm:spPr/>
      <dgm:t>
        <a:bodyPr/>
        <a:lstStyle/>
        <a:p>
          <a:endParaRPr lang="de-DE"/>
        </a:p>
      </dgm:t>
    </dgm:pt>
    <dgm:pt modelId="{13B45870-4E8B-4655-885A-D68C208B84BF}">
      <dgm:prSet/>
      <dgm:spPr/>
      <dgm:t>
        <a:bodyPr/>
        <a:lstStyle/>
        <a:p>
          <a:r>
            <a:rPr lang="de-DE" dirty="0" smtClean="0">
              <a:latin typeface="+mn-lt"/>
              <a:ea typeface="+mn-ea"/>
              <a:cs typeface="+mn-cs"/>
            </a:rPr>
            <a:t>Fertigstellung der Gruppenarbeit</a:t>
          </a:r>
        </a:p>
      </dgm:t>
    </dgm:pt>
    <dgm:pt modelId="{95A9B9B3-22D9-4A58-8999-F697C00D6CDA}" type="parTrans" cxnId="{60C629E5-6B48-46BF-96AB-DCAEC10FCBBB}">
      <dgm:prSet/>
      <dgm:spPr/>
      <dgm:t>
        <a:bodyPr/>
        <a:lstStyle/>
        <a:p>
          <a:endParaRPr lang="de-DE"/>
        </a:p>
      </dgm:t>
    </dgm:pt>
    <dgm:pt modelId="{C060AC4A-9F59-415D-995D-13607F5D98E0}" type="sibTrans" cxnId="{60C629E5-6B48-46BF-96AB-DCAEC10FCBBB}">
      <dgm:prSet/>
      <dgm:spPr/>
      <dgm:t>
        <a:bodyPr/>
        <a:lstStyle/>
        <a:p>
          <a:endParaRPr lang="de-DE"/>
        </a:p>
      </dgm:t>
    </dgm:pt>
    <dgm:pt modelId="{78FB7999-4871-47E3-86AA-55597057FDD0}" type="pres">
      <dgm:prSet presAssocID="{E449D611-571D-4DD7-9CFB-DF52DFD181AF}" presName="diagram" presStyleCnt="0">
        <dgm:presLayoutVars>
          <dgm:dir/>
          <dgm:resizeHandles val="exact"/>
        </dgm:presLayoutVars>
      </dgm:prSet>
      <dgm:spPr/>
      <dgm:t>
        <a:bodyPr/>
        <a:lstStyle/>
        <a:p>
          <a:endParaRPr lang="de-DE"/>
        </a:p>
      </dgm:t>
    </dgm:pt>
    <dgm:pt modelId="{D403488D-F7C4-4EF9-B712-EC6B18BB428B}" type="pres">
      <dgm:prSet presAssocID="{5D720CDE-04B0-4CC6-9C55-2DD454E920AC}" presName="node" presStyleLbl="node1" presStyleIdx="0" presStyleCnt="5">
        <dgm:presLayoutVars>
          <dgm:bulletEnabled val="1"/>
        </dgm:presLayoutVars>
      </dgm:prSet>
      <dgm:spPr/>
      <dgm:t>
        <a:bodyPr/>
        <a:lstStyle/>
        <a:p>
          <a:endParaRPr lang="de-DE"/>
        </a:p>
      </dgm:t>
    </dgm:pt>
    <dgm:pt modelId="{A710FBBA-4DC0-4551-9AFB-2045A4D7EC9D}" type="pres">
      <dgm:prSet presAssocID="{827EFE64-F6C6-4BD4-BACC-54F54EDFF23A}" presName="sibTrans" presStyleLbl="sibTrans2D1" presStyleIdx="0" presStyleCnt="4"/>
      <dgm:spPr/>
      <dgm:t>
        <a:bodyPr/>
        <a:lstStyle/>
        <a:p>
          <a:endParaRPr lang="de-DE"/>
        </a:p>
      </dgm:t>
    </dgm:pt>
    <dgm:pt modelId="{BF2D12BA-1DD6-4506-8052-172413ABC541}" type="pres">
      <dgm:prSet presAssocID="{827EFE64-F6C6-4BD4-BACC-54F54EDFF23A}" presName="connectorText" presStyleLbl="sibTrans2D1" presStyleIdx="0" presStyleCnt="4"/>
      <dgm:spPr/>
      <dgm:t>
        <a:bodyPr/>
        <a:lstStyle/>
        <a:p>
          <a:endParaRPr lang="de-DE"/>
        </a:p>
      </dgm:t>
    </dgm:pt>
    <dgm:pt modelId="{ED2F574A-762A-4A00-A4D5-79D91ED69B75}" type="pres">
      <dgm:prSet presAssocID="{4C2A3002-D27A-4F71-A482-96E837FD8419}" presName="node" presStyleLbl="node1" presStyleIdx="1" presStyleCnt="5">
        <dgm:presLayoutVars>
          <dgm:bulletEnabled val="1"/>
        </dgm:presLayoutVars>
      </dgm:prSet>
      <dgm:spPr/>
      <dgm:t>
        <a:bodyPr/>
        <a:lstStyle/>
        <a:p>
          <a:endParaRPr lang="de-DE"/>
        </a:p>
      </dgm:t>
    </dgm:pt>
    <dgm:pt modelId="{538994B5-96EF-486F-BED2-00AD85D10DFA}" type="pres">
      <dgm:prSet presAssocID="{CFDE5DCD-277C-4C1D-B103-A1EA255637B7}" presName="sibTrans" presStyleLbl="sibTrans2D1" presStyleIdx="1" presStyleCnt="4"/>
      <dgm:spPr/>
      <dgm:t>
        <a:bodyPr/>
        <a:lstStyle/>
        <a:p>
          <a:endParaRPr lang="de-DE"/>
        </a:p>
      </dgm:t>
    </dgm:pt>
    <dgm:pt modelId="{655F6DAB-F8F7-43D9-AF89-49C09A5E6539}" type="pres">
      <dgm:prSet presAssocID="{CFDE5DCD-277C-4C1D-B103-A1EA255637B7}" presName="connectorText" presStyleLbl="sibTrans2D1" presStyleIdx="1" presStyleCnt="4"/>
      <dgm:spPr/>
      <dgm:t>
        <a:bodyPr/>
        <a:lstStyle/>
        <a:p>
          <a:endParaRPr lang="de-DE"/>
        </a:p>
      </dgm:t>
    </dgm:pt>
    <dgm:pt modelId="{2D667407-011C-4075-98CF-0D050C4FEA0F}" type="pres">
      <dgm:prSet presAssocID="{E981CEBA-BEA4-4DEB-85D2-C36C7FD4A449}" presName="node" presStyleLbl="node1" presStyleIdx="2" presStyleCnt="5">
        <dgm:presLayoutVars>
          <dgm:bulletEnabled val="1"/>
        </dgm:presLayoutVars>
      </dgm:prSet>
      <dgm:spPr/>
      <dgm:t>
        <a:bodyPr/>
        <a:lstStyle/>
        <a:p>
          <a:endParaRPr lang="de-DE"/>
        </a:p>
      </dgm:t>
    </dgm:pt>
    <dgm:pt modelId="{F02D84CF-BEEE-43B8-9740-B46C6093A71E}" type="pres">
      <dgm:prSet presAssocID="{D4EF97C6-512A-44BA-9865-C50AC85FE9A6}" presName="sibTrans" presStyleLbl="sibTrans2D1" presStyleIdx="2" presStyleCnt="4"/>
      <dgm:spPr/>
      <dgm:t>
        <a:bodyPr/>
        <a:lstStyle/>
        <a:p>
          <a:endParaRPr lang="de-DE"/>
        </a:p>
      </dgm:t>
    </dgm:pt>
    <dgm:pt modelId="{3C0E8FD3-EE49-40C2-8D1E-FF2B4220366E}" type="pres">
      <dgm:prSet presAssocID="{D4EF97C6-512A-44BA-9865-C50AC85FE9A6}" presName="connectorText" presStyleLbl="sibTrans2D1" presStyleIdx="2" presStyleCnt="4"/>
      <dgm:spPr/>
      <dgm:t>
        <a:bodyPr/>
        <a:lstStyle/>
        <a:p>
          <a:endParaRPr lang="de-DE"/>
        </a:p>
      </dgm:t>
    </dgm:pt>
    <dgm:pt modelId="{2914800B-E85A-49BF-842F-18F24622403C}" type="pres">
      <dgm:prSet presAssocID="{13B45870-4E8B-4655-885A-D68C208B84BF}" presName="node" presStyleLbl="node1" presStyleIdx="3" presStyleCnt="5">
        <dgm:presLayoutVars>
          <dgm:bulletEnabled val="1"/>
        </dgm:presLayoutVars>
      </dgm:prSet>
      <dgm:spPr/>
      <dgm:t>
        <a:bodyPr/>
        <a:lstStyle/>
        <a:p>
          <a:endParaRPr lang="de-DE"/>
        </a:p>
      </dgm:t>
    </dgm:pt>
    <dgm:pt modelId="{421FB53F-5301-47A1-94FC-8B83A0CC21E7}" type="pres">
      <dgm:prSet presAssocID="{C060AC4A-9F59-415D-995D-13607F5D98E0}" presName="sibTrans" presStyleLbl="sibTrans2D1" presStyleIdx="3" presStyleCnt="4"/>
      <dgm:spPr/>
      <dgm:t>
        <a:bodyPr/>
        <a:lstStyle/>
        <a:p>
          <a:endParaRPr lang="de-DE"/>
        </a:p>
      </dgm:t>
    </dgm:pt>
    <dgm:pt modelId="{19296C95-AA1F-4265-9161-9D6E1DB72759}" type="pres">
      <dgm:prSet presAssocID="{C060AC4A-9F59-415D-995D-13607F5D98E0}" presName="connectorText" presStyleLbl="sibTrans2D1" presStyleIdx="3" presStyleCnt="4"/>
      <dgm:spPr/>
      <dgm:t>
        <a:bodyPr/>
        <a:lstStyle/>
        <a:p>
          <a:endParaRPr lang="de-DE"/>
        </a:p>
      </dgm:t>
    </dgm:pt>
    <dgm:pt modelId="{AF8BC246-536A-47EC-B674-9F20C482934B}" type="pres">
      <dgm:prSet presAssocID="{5ED977BE-C732-4E4D-B062-93CFA864370E}" presName="node" presStyleLbl="node1" presStyleIdx="4" presStyleCnt="5">
        <dgm:presLayoutVars>
          <dgm:bulletEnabled val="1"/>
        </dgm:presLayoutVars>
      </dgm:prSet>
      <dgm:spPr/>
      <dgm:t>
        <a:bodyPr/>
        <a:lstStyle/>
        <a:p>
          <a:endParaRPr lang="de-DE"/>
        </a:p>
      </dgm:t>
    </dgm:pt>
  </dgm:ptLst>
  <dgm:cxnLst>
    <dgm:cxn modelId="{5EA2D5BA-F6D6-4610-BAE8-A8752E532908}" type="presOf" srcId="{CFDE5DCD-277C-4C1D-B103-A1EA255637B7}" destId="{655F6DAB-F8F7-43D9-AF89-49C09A5E6539}" srcOrd="1" destOrd="0" presId="urn:microsoft.com/office/officeart/2005/8/layout/process5"/>
    <dgm:cxn modelId="{A37C007A-1E9F-4FF0-A58F-BC2F957DC8A0}" srcId="{E449D611-571D-4DD7-9CFB-DF52DFD181AF}" destId="{4C2A3002-D27A-4F71-A482-96E837FD8419}" srcOrd="1" destOrd="0" parTransId="{927C696D-3A75-4C61-BEA1-D9A0D0155362}" sibTransId="{CFDE5DCD-277C-4C1D-B103-A1EA255637B7}"/>
    <dgm:cxn modelId="{DDBB3ECA-624F-4640-8BD7-C64DCDD05351}" type="presOf" srcId="{827EFE64-F6C6-4BD4-BACC-54F54EDFF23A}" destId="{A710FBBA-4DC0-4551-9AFB-2045A4D7EC9D}" srcOrd="0" destOrd="0" presId="urn:microsoft.com/office/officeart/2005/8/layout/process5"/>
    <dgm:cxn modelId="{8A2CDC53-2CBC-4F91-8983-AF68C0AB7C64}" type="presOf" srcId="{E981CEBA-BEA4-4DEB-85D2-C36C7FD4A449}" destId="{2D667407-011C-4075-98CF-0D050C4FEA0F}" srcOrd="0" destOrd="0" presId="urn:microsoft.com/office/officeart/2005/8/layout/process5"/>
    <dgm:cxn modelId="{D5BD05BF-A50B-456C-AFBA-CA19A8597744}" type="presOf" srcId="{CFDE5DCD-277C-4C1D-B103-A1EA255637B7}" destId="{538994B5-96EF-486F-BED2-00AD85D10DFA}" srcOrd="0" destOrd="0" presId="urn:microsoft.com/office/officeart/2005/8/layout/process5"/>
    <dgm:cxn modelId="{09397706-C502-4B8F-8A02-9B08754CFCF8}" srcId="{E449D611-571D-4DD7-9CFB-DF52DFD181AF}" destId="{E981CEBA-BEA4-4DEB-85D2-C36C7FD4A449}" srcOrd="2" destOrd="0" parTransId="{8825701E-F186-4FA8-A53C-C3EC788259B2}" sibTransId="{D4EF97C6-512A-44BA-9865-C50AC85FE9A6}"/>
    <dgm:cxn modelId="{8381F557-38C0-43DF-91C4-503B39352802}" type="presOf" srcId="{5ED977BE-C732-4E4D-B062-93CFA864370E}" destId="{AF8BC246-536A-47EC-B674-9F20C482934B}" srcOrd="0" destOrd="0" presId="urn:microsoft.com/office/officeart/2005/8/layout/process5"/>
    <dgm:cxn modelId="{B2C4F976-0199-46BE-A866-B4A7EC37C64E}" type="presOf" srcId="{E449D611-571D-4DD7-9CFB-DF52DFD181AF}" destId="{78FB7999-4871-47E3-86AA-55597057FDD0}" srcOrd="0" destOrd="0" presId="urn:microsoft.com/office/officeart/2005/8/layout/process5"/>
    <dgm:cxn modelId="{75B1C39E-8A2C-41F8-87F2-92F2EE791BF5}" type="presOf" srcId="{D4EF97C6-512A-44BA-9865-C50AC85FE9A6}" destId="{3C0E8FD3-EE49-40C2-8D1E-FF2B4220366E}" srcOrd="1" destOrd="0" presId="urn:microsoft.com/office/officeart/2005/8/layout/process5"/>
    <dgm:cxn modelId="{EC3F6CBC-4E45-4281-BC3A-1B7797BEC11D}" type="presOf" srcId="{827EFE64-F6C6-4BD4-BACC-54F54EDFF23A}" destId="{BF2D12BA-1DD6-4506-8052-172413ABC541}" srcOrd="1" destOrd="0" presId="urn:microsoft.com/office/officeart/2005/8/layout/process5"/>
    <dgm:cxn modelId="{C6D3DFA7-3E95-4B72-AC52-42F98E98BCDB}" type="presOf" srcId="{5D720CDE-04B0-4CC6-9C55-2DD454E920AC}" destId="{D403488D-F7C4-4EF9-B712-EC6B18BB428B}" srcOrd="0" destOrd="0" presId="urn:microsoft.com/office/officeart/2005/8/layout/process5"/>
    <dgm:cxn modelId="{7BCB8D2D-CB99-4B15-AAAA-E20E8408EF7A}" type="presOf" srcId="{C060AC4A-9F59-415D-995D-13607F5D98E0}" destId="{421FB53F-5301-47A1-94FC-8B83A0CC21E7}" srcOrd="0" destOrd="0" presId="urn:microsoft.com/office/officeart/2005/8/layout/process5"/>
    <dgm:cxn modelId="{06A93DA1-B8AE-4387-8E35-35DF3AAF1F0E}" type="presOf" srcId="{13B45870-4E8B-4655-885A-D68C208B84BF}" destId="{2914800B-E85A-49BF-842F-18F24622403C}" srcOrd="0" destOrd="0" presId="urn:microsoft.com/office/officeart/2005/8/layout/process5"/>
    <dgm:cxn modelId="{8B6E364C-AC7B-4A48-AEE8-B1C1575FCE78}" type="presOf" srcId="{C060AC4A-9F59-415D-995D-13607F5D98E0}" destId="{19296C95-AA1F-4265-9161-9D6E1DB72759}" srcOrd="1" destOrd="0" presId="urn:microsoft.com/office/officeart/2005/8/layout/process5"/>
    <dgm:cxn modelId="{454B0E0A-CA6F-4373-9D04-A887BB0F1CDB}" type="presOf" srcId="{D4EF97C6-512A-44BA-9865-C50AC85FE9A6}" destId="{F02D84CF-BEEE-43B8-9740-B46C6093A71E}" srcOrd="0" destOrd="0" presId="urn:microsoft.com/office/officeart/2005/8/layout/process5"/>
    <dgm:cxn modelId="{A5BC80FD-4577-483A-B8DA-12E5F8B5FE6F}" srcId="{E449D611-571D-4DD7-9CFB-DF52DFD181AF}" destId="{5D720CDE-04B0-4CC6-9C55-2DD454E920AC}" srcOrd="0" destOrd="0" parTransId="{7F8420A5-9E9B-4AB8-95B3-993C8710A4F2}" sibTransId="{827EFE64-F6C6-4BD4-BACC-54F54EDFF23A}"/>
    <dgm:cxn modelId="{1685E2DF-5A55-4819-9A3A-496CF7F4517C}" type="presOf" srcId="{4C2A3002-D27A-4F71-A482-96E837FD8419}" destId="{ED2F574A-762A-4A00-A4D5-79D91ED69B75}" srcOrd="0" destOrd="0" presId="urn:microsoft.com/office/officeart/2005/8/layout/process5"/>
    <dgm:cxn modelId="{CE6733DB-AD84-43AB-8E76-8EF9D0D078CD}" srcId="{E449D611-571D-4DD7-9CFB-DF52DFD181AF}" destId="{5ED977BE-C732-4E4D-B062-93CFA864370E}" srcOrd="4" destOrd="0" parTransId="{6BC5D803-A3DF-4193-A39C-E37E2644D568}" sibTransId="{8107A03E-57B4-4147-9D3C-16F37AA23374}"/>
    <dgm:cxn modelId="{60C629E5-6B48-46BF-96AB-DCAEC10FCBBB}" srcId="{E449D611-571D-4DD7-9CFB-DF52DFD181AF}" destId="{13B45870-4E8B-4655-885A-D68C208B84BF}" srcOrd="3" destOrd="0" parTransId="{95A9B9B3-22D9-4A58-8999-F697C00D6CDA}" sibTransId="{C060AC4A-9F59-415D-995D-13607F5D98E0}"/>
    <dgm:cxn modelId="{F1E3AC0A-0CA6-4DBA-9F0A-763E1230334E}" type="presParOf" srcId="{78FB7999-4871-47E3-86AA-55597057FDD0}" destId="{D403488D-F7C4-4EF9-B712-EC6B18BB428B}" srcOrd="0" destOrd="0" presId="urn:microsoft.com/office/officeart/2005/8/layout/process5"/>
    <dgm:cxn modelId="{EE5537FB-5A4E-4D8B-ABDB-A87935ABC95C}" type="presParOf" srcId="{78FB7999-4871-47E3-86AA-55597057FDD0}" destId="{A710FBBA-4DC0-4551-9AFB-2045A4D7EC9D}" srcOrd="1" destOrd="0" presId="urn:microsoft.com/office/officeart/2005/8/layout/process5"/>
    <dgm:cxn modelId="{D023CCE0-854E-42F5-8807-F1CF46BC6385}" type="presParOf" srcId="{A710FBBA-4DC0-4551-9AFB-2045A4D7EC9D}" destId="{BF2D12BA-1DD6-4506-8052-172413ABC541}" srcOrd="0" destOrd="0" presId="urn:microsoft.com/office/officeart/2005/8/layout/process5"/>
    <dgm:cxn modelId="{38FCEC28-4108-49D2-BA06-9204A2BC827B}" type="presParOf" srcId="{78FB7999-4871-47E3-86AA-55597057FDD0}" destId="{ED2F574A-762A-4A00-A4D5-79D91ED69B75}" srcOrd="2" destOrd="0" presId="urn:microsoft.com/office/officeart/2005/8/layout/process5"/>
    <dgm:cxn modelId="{FB9B65CB-EE92-4D13-8829-3A96648B77CC}" type="presParOf" srcId="{78FB7999-4871-47E3-86AA-55597057FDD0}" destId="{538994B5-96EF-486F-BED2-00AD85D10DFA}" srcOrd="3" destOrd="0" presId="urn:microsoft.com/office/officeart/2005/8/layout/process5"/>
    <dgm:cxn modelId="{E6F90EBA-5B1A-4DCB-B546-549DB0B434BB}" type="presParOf" srcId="{538994B5-96EF-486F-BED2-00AD85D10DFA}" destId="{655F6DAB-F8F7-43D9-AF89-49C09A5E6539}" srcOrd="0" destOrd="0" presId="urn:microsoft.com/office/officeart/2005/8/layout/process5"/>
    <dgm:cxn modelId="{71AE049F-1E08-4B8A-A7B2-41AE19922F85}" type="presParOf" srcId="{78FB7999-4871-47E3-86AA-55597057FDD0}" destId="{2D667407-011C-4075-98CF-0D050C4FEA0F}" srcOrd="4" destOrd="0" presId="urn:microsoft.com/office/officeart/2005/8/layout/process5"/>
    <dgm:cxn modelId="{1FFAE238-02FD-45F2-AA55-695B6B26D061}" type="presParOf" srcId="{78FB7999-4871-47E3-86AA-55597057FDD0}" destId="{F02D84CF-BEEE-43B8-9740-B46C6093A71E}" srcOrd="5" destOrd="0" presId="urn:microsoft.com/office/officeart/2005/8/layout/process5"/>
    <dgm:cxn modelId="{82881E89-49CE-44D1-8A14-F36A1EB745B5}" type="presParOf" srcId="{F02D84CF-BEEE-43B8-9740-B46C6093A71E}" destId="{3C0E8FD3-EE49-40C2-8D1E-FF2B4220366E}" srcOrd="0" destOrd="0" presId="urn:microsoft.com/office/officeart/2005/8/layout/process5"/>
    <dgm:cxn modelId="{C57E9557-6D6C-4743-AAA5-92D426D0AAC9}" type="presParOf" srcId="{78FB7999-4871-47E3-86AA-55597057FDD0}" destId="{2914800B-E85A-49BF-842F-18F24622403C}" srcOrd="6" destOrd="0" presId="urn:microsoft.com/office/officeart/2005/8/layout/process5"/>
    <dgm:cxn modelId="{BE3EFA0F-DC5D-4854-96DD-62AE98194C36}" type="presParOf" srcId="{78FB7999-4871-47E3-86AA-55597057FDD0}" destId="{421FB53F-5301-47A1-94FC-8B83A0CC21E7}" srcOrd="7" destOrd="0" presId="urn:microsoft.com/office/officeart/2005/8/layout/process5"/>
    <dgm:cxn modelId="{CF855770-9FFC-4F0D-9F43-6C02FBAF0290}" type="presParOf" srcId="{421FB53F-5301-47A1-94FC-8B83A0CC21E7}" destId="{19296C95-AA1F-4265-9161-9D6E1DB72759}" srcOrd="0" destOrd="0" presId="urn:microsoft.com/office/officeart/2005/8/layout/process5"/>
    <dgm:cxn modelId="{0AF8E11E-7A97-4E9D-9616-D9ACB995A6BA}" type="presParOf" srcId="{78FB7999-4871-47E3-86AA-55597057FDD0}" destId="{AF8BC246-536A-47EC-B674-9F20C482934B}"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49D611-571D-4DD7-9CFB-DF52DFD181AF}" type="doc">
      <dgm:prSet loTypeId="urn:microsoft.com/office/officeart/2005/8/layout/process5" loCatId="process" qsTypeId="urn:microsoft.com/office/officeart/2005/8/quickstyle/3d7" qsCatId="3D" csTypeId="urn:microsoft.com/office/officeart/2005/8/colors/accent1_2" csCatId="accent1" phldr="1"/>
      <dgm:spPr/>
      <dgm:t>
        <a:bodyPr/>
        <a:lstStyle/>
        <a:p>
          <a:endParaRPr lang="de-DE"/>
        </a:p>
      </dgm:t>
    </dgm:pt>
    <dgm:pt modelId="{5D720CDE-04B0-4CC6-9C55-2DD454E920AC}">
      <dgm:prSet phldrT="[Text]"/>
      <dgm:spPr/>
      <dgm:t>
        <a:bodyPr/>
        <a:lstStyle/>
        <a:p>
          <a:r>
            <a:rPr lang="de-DE" dirty="0" smtClean="0">
              <a:latin typeface="+mn-lt"/>
              <a:ea typeface="+mn-ea"/>
              <a:cs typeface="+mn-cs"/>
            </a:rPr>
            <a:t>Gruppen-</a:t>
          </a:r>
          <a:r>
            <a:rPr lang="de-DE" dirty="0" err="1" smtClean="0">
              <a:latin typeface="+mn-lt"/>
              <a:ea typeface="+mn-ea"/>
              <a:cs typeface="+mn-cs"/>
            </a:rPr>
            <a:t>bildung</a:t>
          </a:r>
          <a:endParaRPr lang="de-DE" dirty="0"/>
        </a:p>
      </dgm:t>
    </dgm:pt>
    <dgm:pt modelId="{7F8420A5-9E9B-4AB8-95B3-993C8710A4F2}" type="parTrans" cxnId="{A5BC80FD-4577-483A-B8DA-12E5F8B5FE6F}">
      <dgm:prSet/>
      <dgm:spPr/>
      <dgm:t>
        <a:bodyPr/>
        <a:lstStyle/>
        <a:p>
          <a:endParaRPr lang="de-DE"/>
        </a:p>
      </dgm:t>
    </dgm:pt>
    <dgm:pt modelId="{827EFE64-F6C6-4BD4-BACC-54F54EDFF23A}" type="sibTrans" cxnId="{A5BC80FD-4577-483A-B8DA-12E5F8B5FE6F}">
      <dgm:prSet/>
      <dgm:spPr/>
      <dgm:t>
        <a:bodyPr/>
        <a:lstStyle/>
        <a:p>
          <a:endParaRPr lang="de-DE"/>
        </a:p>
      </dgm:t>
    </dgm:pt>
    <dgm:pt modelId="{E981CEBA-BEA4-4DEB-85D2-C36C7FD4A449}">
      <dgm:prSet phldrT="[Text]"/>
      <dgm:spPr/>
      <dgm:t>
        <a:bodyPr/>
        <a:lstStyle/>
        <a:p>
          <a:r>
            <a:rPr lang="de-DE" dirty="0" smtClean="0">
              <a:latin typeface="+mn-lt"/>
              <a:ea typeface="+mn-ea"/>
              <a:cs typeface="+mn-cs"/>
            </a:rPr>
            <a:t>Umsetzung  des Plans</a:t>
          </a:r>
          <a:endParaRPr lang="de-DE" dirty="0"/>
        </a:p>
      </dgm:t>
    </dgm:pt>
    <dgm:pt modelId="{8825701E-F186-4FA8-A53C-C3EC788259B2}" type="parTrans" cxnId="{09397706-C502-4B8F-8A02-9B08754CFCF8}">
      <dgm:prSet/>
      <dgm:spPr/>
      <dgm:t>
        <a:bodyPr/>
        <a:lstStyle/>
        <a:p>
          <a:endParaRPr lang="de-DE"/>
        </a:p>
      </dgm:t>
    </dgm:pt>
    <dgm:pt modelId="{D4EF97C6-512A-44BA-9865-C50AC85FE9A6}" type="sibTrans" cxnId="{09397706-C502-4B8F-8A02-9B08754CFCF8}">
      <dgm:prSet/>
      <dgm:spPr/>
      <dgm:t>
        <a:bodyPr/>
        <a:lstStyle/>
        <a:p>
          <a:endParaRPr lang="de-DE"/>
        </a:p>
      </dgm:t>
    </dgm:pt>
    <dgm:pt modelId="{5ED977BE-C732-4E4D-B062-93CFA864370E}">
      <dgm:prSet phldrT="[Text]"/>
      <dgm:spPr/>
      <dgm:t>
        <a:bodyPr/>
        <a:lstStyle/>
        <a:p>
          <a:r>
            <a:rPr lang="de-DE" dirty="0" smtClean="0">
              <a:latin typeface="+mn-lt"/>
              <a:ea typeface="+mn-ea"/>
              <a:cs typeface="+mn-cs"/>
            </a:rPr>
            <a:t>Evaluation der Gruppenarbeit</a:t>
          </a:r>
          <a:endParaRPr lang="de-DE" dirty="0"/>
        </a:p>
      </dgm:t>
    </dgm:pt>
    <dgm:pt modelId="{6BC5D803-A3DF-4193-A39C-E37E2644D568}" type="parTrans" cxnId="{CE6733DB-AD84-43AB-8E76-8EF9D0D078CD}">
      <dgm:prSet/>
      <dgm:spPr/>
      <dgm:t>
        <a:bodyPr/>
        <a:lstStyle/>
        <a:p>
          <a:endParaRPr lang="de-DE"/>
        </a:p>
      </dgm:t>
    </dgm:pt>
    <dgm:pt modelId="{8107A03E-57B4-4147-9D3C-16F37AA23374}" type="sibTrans" cxnId="{CE6733DB-AD84-43AB-8E76-8EF9D0D078CD}">
      <dgm:prSet/>
      <dgm:spPr/>
      <dgm:t>
        <a:bodyPr/>
        <a:lstStyle/>
        <a:p>
          <a:endParaRPr lang="de-DE"/>
        </a:p>
      </dgm:t>
    </dgm:pt>
    <dgm:pt modelId="{4C2A3002-D27A-4F71-A482-96E837FD8419}">
      <dgm:prSet/>
      <dgm:spPr>
        <a:solidFill>
          <a:schemeClr val="bg2">
            <a:lumMod val="60000"/>
            <a:lumOff val="40000"/>
          </a:schemeClr>
        </a:solidFill>
      </dgm:spPr>
      <dgm:t>
        <a:bodyPr/>
        <a:lstStyle/>
        <a:p>
          <a:r>
            <a:rPr lang="de-DE" dirty="0" smtClean="0">
              <a:latin typeface="+mn-lt"/>
              <a:ea typeface="+mn-ea"/>
              <a:cs typeface="+mn-cs"/>
            </a:rPr>
            <a:t>Planung</a:t>
          </a:r>
        </a:p>
      </dgm:t>
    </dgm:pt>
    <dgm:pt modelId="{927C696D-3A75-4C61-BEA1-D9A0D0155362}" type="parTrans" cxnId="{A37C007A-1E9F-4FF0-A58F-BC2F957DC8A0}">
      <dgm:prSet/>
      <dgm:spPr/>
      <dgm:t>
        <a:bodyPr/>
        <a:lstStyle/>
        <a:p>
          <a:endParaRPr lang="de-DE"/>
        </a:p>
      </dgm:t>
    </dgm:pt>
    <dgm:pt modelId="{CFDE5DCD-277C-4C1D-B103-A1EA255637B7}" type="sibTrans" cxnId="{A37C007A-1E9F-4FF0-A58F-BC2F957DC8A0}">
      <dgm:prSet/>
      <dgm:spPr/>
      <dgm:t>
        <a:bodyPr/>
        <a:lstStyle/>
        <a:p>
          <a:endParaRPr lang="de-DE"/>
        </a:p>
      </dgm:t>
    </dgm:pt>
    <dgm:pt modelId="{13B45870-4E8B-4655-885A-D68C208B84BF}">
      <dgm:prSet/>
      <dgm:spPr/>
      <dgm:t>
        <a:bodyPr/>
        <a:lstStyle/>
        <a:p>
          <a:r>
            <a:rPr lang="de-DE" dirty="0" smtClean="0">
              <a:latin typeface="+mn-lt"/>
              <a:ea typeface="+mn-ea"/>
              <a:cs typeface="+mn-cs"/>
            </a:rPr>
            <a:t>Fertigstellung der Ergebnisse</a:t>
          </a:r>
        </a:p>
      </dgm:t>
    </dgm:pt>
    <dgm:pt modelId="{95A9B9B3-22D9-4A58-8999-F697C00D6CDA}" type="parTrans" cxnId="{60C629E5-6B48-46BF-96AB-DCAEC10FCBBB}">
      <dgm:prSet/>
      <dgm:spPr/>
      <dgm:t>
        <a:bodyPr/>
        <a:lstStyle/>
        <a:p>
          <a:endParaRPr lang="de-DE"/>
        </a:p>
      </dgm:t>
    </dgm:pt>
    <dgm:pt modelId="{C060AC4A-9F59-415D-995D-13607F5D98E0}" type="sibTrans" cxnId="{60C629E5-6B48-46BF-96AB-DCAEC10FCBBB}">
      <dgm:prSet/>
      <dgm:spPr/>
      <dgm:t>
        <a:bodyPr/>
        <a:lstStyle/>
        <a:p>
          <a:endParaRPr lang="de-DE"/>
        </a:p>
      </dgm:t>
    </dgm:pt>
    <dgm:pt modelId="{78FB7999-4871-47E3-86AA-55597057FDD0}" type="pres">
      <dgm:prSet presAssocID="{E449D611-571D-4DD7-9CFB-DF52DFD181AF}" presName="diagram" presStyleCnt="0">
        <dgm:presLayoutVars>
          <dgm:dir/>
          <dgm:resizeHandles val="exact"/>
        </dgm:presLayoutVars>
      </dgm:prSet>
      <dgm:spPr/>
      <dgm:t>
        <a:bodyPr/>
        <a:lstStyle/>
        <a:p>
          <a:endParaRPr lang="de-DE"/>
        </a:p>
      </dgm:t>
    </dgm:pt>
    <dgm:pt modelId="{D403488D-F7C4-4EF9-B712-EC6B18BB428B}" type="pres">
      <dgm:prSet presAssocID="{5D720CDE-04B0-4CC6-9C55-2DD454E920AC}" presName="node" presStyleLbl="node1" presStyleIdx="0" presStyleCnt="5">
        <dgm:presLayoutVars>
          <dgm:bulletEnabled val="1"/>
        </dgm:presLayoutVars>
      </dgm:prSet>
      <dgm:spPr/>
      <dgm:t>
        <a:bodyPr/>
        <a:lstStyle/>
        <a:p>
          <a:endParaRPr lang="de-DE"/>
        </a:p>
      </dgm:t>
    </dgm:pt>
    <dgm:pt modelId="{A710FBBA-4DC0-4551-9AFB-2045A4D7EC9D}" type="pres">
      <dgm:prSet presAssocID="{827EFE64-F6C6-4BD4-BACC-54F54EDFF23A}" presName="sibTrans" presStyleLbl="sibTrans2D1" presStyleIdx="0" presStyleCnt="4"/>
      <dgm:spPr/>
      <dgm:t>
        <a:bodyPr/>
        <a:lstStyle/>
        <a:p>
          <a:endParaRPr lang="de-DE"/>
        </a:p>
      </dgm:t>
    </dgm:pt>
    <dgm:pt modelId="{BF2D12BA-1DD6-4506-8052-172413ABC541}" type="pres">
      <dgm:prSet presAssocID="{827EFE64-F6C6-4BD4-BACC-54F54EDFF23A}" presName="connectorText" presStyleLbl="sibTrans2D1" presStyleIdx="0" presStyleCnt="4"/>
      <dgm:spPr/>
      <dgm:t>
        <a:bodyPr/>
        <a:lstStyle/>
        <a:p>
          <a:endParaRPr lang="de-DE"/>
        </a:p>
      </dgm:t>
    </dgm:pt>
    <dgm:pt modelId="{ED2F574A-762A-4A00-A4D5-79D91ED69B75}" type="pres">
      <dgm:prSet presAssocID="{4C2A3002-D27A-4F71-A482-96E837FD8419}" presName="node" presStyleLbl="node1" presStyleIdx="1" presStyleCnt="5">
        <dgm:presLayoutVars>
          <dgm:bulletEnabled val="1"/>
        </dgm:presLayoutVars>
      </dgm:prSet>
      <dgm:spPr/>
      <dgm:t>
        <a:bodyPr/>
        <a:lstStyle/>
        <a:p>
          <a:endParaRPr lang="de-DE"/>
        </a:p>
      </dgm:t>
    </dgm:pt>
    <dgm:pt modelId="{538994B5-96EF-486F-BED2-00AD85D10DFA}" type="pres">
      <dgm:prSet presAssocID="{CFDE5DCD-277C-4C1D-B103-A1EA255637B7}" presName="sibTrans" presStyleLbl="sibTrans2D1" presStyleIdx="1" presStyleCnt="4"/>
      <dgm:spPr/>
      <dgm:t>
        <a:bodyPr/>
        <a:lstStyle/>
        <a:p>
          <a:endParaRPr lang="de-DE"/>
        </a:p>
      </dgm:t>
    </dgm:pt>
    <dgm:pt modelId="{655F6DAB-F8F7-43D9-AF89-49C09A5E6539}" type="pres">
      <dgm:prSet presAssocID="{CFDE5DCD-277C-4C1D-B103-A1EA255637B7}" presName="connectorText" presStyleLbl="sibTrans2D1" presStyleIdx="1" presStyleCnt="4"/>
      <dgm:spPr/>
      <dgm:t>
        <a:bodyPr/>
        <a:lstStyle/>
        <a:p>
          <a:endParaRPr lang="de-DE"/>
        </a:p>
      </dgm:t>
    </dgm:pt>
    <dgm:pt modelId="{2D667407-011C-4075-98CF-0D050C4FEA0F}" type="pres">
      <dgm:prSet presAssocID="{E981CEBA-BEA4-4DEB-85D2-C36C7FD4A449}" presName="node" presStyleLbl="node1" presStyleIdx="2" presStyleCnt="5">
        <dgm:presLayoutVars>
          <dgm:bulletEnabled val="1"/>
        </dgm:presLayoutVars>
      </dgm:prSet>
      <dgm:spPr/>
      <dgm:t>
        <a:bodyPr/>
        <a:lstStyle/>
        <a:p>
          <a:endParaRPr lang="de-DE"/>
        </a:p>
      </dgm:t>
    </dgm:pt>
    <dgm:pt modelId="{F02D84CF-BEEE-43B8-9740-B46C6093A71E}" type="pres">
      <dgm:prSet presAssocID="{D4EF97C6-512A-44BA-9865-C50AC85FE9A6}" presName="sibTrans" presStyleLbl="sibTrans2D1" presStyleIdx="2" presStyleCnt="4"/>
      <dgm:spPr/>
      <dgm:t>
        <a:bodyPr/>
        <a:lstStyle/>
        <a:p>
          <a:endParaRPr lang="de-DE"/>
        </a:p>
      </dgm:t>
    </dgm:pt>
    <dgm:pt modelId="{3C0E8FD3-EE49-40C2-8D1E-FF2B4220366E}" type="pres">
      <dgm:prSet presAssocID="{D4EF97C6-512A-44BA-9865-C50AC85FE9A6}" presName="connectorText" presStyleLbl="sibTrans2D1" presStyleIdx="2" presStyleCnt="4"/>
      <dgm:spPr/>
      <dgm:t>
        <a:bodyPr/>
        <a:lstStyle/>
        <a:p>
          <a:endParaRPr lang="de-DE"/>
        </a:p>
      </dgm:t>
    </dgm:pt>
    <dgm:pt modelId="{2914800B-E85A-49BF-842F-18F24622403C}" type="pres">
      <dgm:prSet presAssocID="{13B45870-4E8B-4655-885A-D68C208B84BF}" presName="node" presStyleLbl="node1" presStyleIdx="3" presStyleCnt="5">
        <dgm:presLayoutVars>
          <dgm:bulletEnabled val="1"/>
        </dgm:presLayoutVars>
      </dgm:prSet>
      <dgm:spPr/>
      <dgm:t>
        <a:bodyPr/>
        <a:lstStyle/>
        <a:p>
          <a:endParaRPr lang="de-DE"/>
        </a:p>
      </dgm:t>
    </dgm:pt>
    <dgm:pt modelId="{421FB53F-5301-47A1-94FC-8B83A0CC21E7}" type="pres">
      <dgm:prSet presAssocID="{C060AC4A-9F59-415D-995D-13607F5D98E0}" presName="sibTrans" presStyleLbl="sibTrans2D1" presStyleIdx="3" presStyleCnt="4"/>
      <dgm:spPr/>
      <dgm:t>
        <a:bodyPr/>
        <a:lstStyle/>
        <a:p>
          <a:endParaRPr lang="de-DE"/>
        </a:p>
      </dgm:t>
    </dgm:pt>
    <dgm:pt modelId="{19296C95-AA1F-4265-9161-9D6E1DB72759}" type="pres">
      <dgm:prSet presAssocID="{C060AC4A-9F59-415D-995D-13607F5D98E0}" presName="connectorText" presStyleLbl="sibTrans2D1" presStyleIdx="3" presStyleCnt="4"/>
      <dgm:spPr/>
      <dgm:t>
        <a:bodyPr/>
        <a:lstStyle/>
        <a:p>
          <a:endParaRPr lang="de-DE"/>
        </a:p>
      </dgm:t>
    </dgm:pt>
    <dgm:pt modelId="{AF8BC246-536A-47EC-B674-9F20C482934B}" type="pres">
      <dgm:prSet presAssocID="{5ED977BE-C732-4E4D-B062-93CFA864370E}" presName="node" presStyleLbl="node1" presStyleIdx="4" presStyleCnt="5">
        <dgm:presLayoutVars>
          <dgm:bulletEnabled val="1"/>
        </dgm:presLayoutVars>
      </dgm:prSet>
      <dgm:spPr/>
      <dgm:t>
        <a:bodyPr/>
        <a:lstStyle/>
        <a:p>
          <a:endParaRPr lang="de-DE"/>
        </a:p>
      </dgm:t>
    </dgm:pt>
  </dgm:ptLst>
  <dgm:cxnLst>
    <dgm:cxn modelId="{A37C007A-1E9F-4FF0-A58F-BC2F957DC8A0}" srcId="{E449D611-571D-4DD7-9CFB-DF52DFD181AF}" destId="{4C2A3002-D27A-4F71-A482-96E837FD8419}" srcOrd="1" destOrd="0" parTransId="{927C696D-3A75-4C61-BEA1-D9A0D0155362}" sibTransId="{CFDE5DCD-277C-4C1D-B103-A1EA255637B7}"/>
    <dgm:cxn modelId="{EFAAF32B-0274-4819-B02B-37767202E745}" type="presOf" srcId="{5ED977BE-C732-4E4D-B062-93CFA864370E}" destId="{AF8BC246-536A-47EC-B674-9F20C482934B}" srcOrd="0" destOrd="0" presId="urn:microsoft.com/office/officeart/2005/8/layout/process5"/>
    <dgm:cxn modelId="{3284601C-1F21-49B3-81D3-55A1C78C31E3}" type="presOf" srcId="{827EFE64-F6C6-4BD4-BACC-54F54EDFF23A}" destId="{BF2D12BA-1DD6-4506-8052-172413ABC541}" srcOrd="1" destOrd="0" presId="urn:microsoft.com/office/officeart/2005/8/layout/process5"/>
    <dgm:cxn modelId="{221580ED-EA8A-4116-B623-66A8B88E5587}" type="presOf" srcId="{D4EF97C6-512A-44BA-9865-C50AC85FE9A6}" destId="{3C0E8FD3-EE49-40C2-8D1E-FF2B4220366E}" srcOrd="1" destOrd="0" presId="urn:microsoft.com/office/officeart/2005/8/layout/process5"/>
    <dgm:cxn modelId="{2E166EFA-97B7-4BFF-87BE-CE51A8D20B9A}" type="presOf" srcId="{CFDE5DCD-277C-4C1D-B103-A1EA255637B7}" destId="{538994B5-96EF-486F-BED2-00AD85D10DFA}" srcOrd="0" destOrd="0" presId="urn:microsoft.com/office/officeart/2005/8/layout/process5"/>
    <dgm:cxn modelId="{09397706-C502-4B8F-8A02-9B08754CFCF8}" srcId="{E449D611-571D-4DD7-9CFB-DF52DFD181AF}" destId="{E981CEBA-BEA4-4DEB-85D2-C36C7FD4A449}" srcOrd="2" destOrd="0" parTransId="{8825701E-F186-4FA8-A53C-C3EC788259B2}" sibTransId="{D4EF97C6-512A-44BA-9865-C50AC85FE9A6}"/>
    <dgm:cxn modelId="{B57E0CA5-CB8D-428E-8A4E-0989B429E52C}" type="presOf" srcId="{C060AC4A-9F59-415D-995D-13607F5D98E0}" destId="{19296C95-AA1F-4265-9161-9D6E1DB72759}" srcOrd="1" destOrd="0" presId="urn:microsoft.com/office/officeart/2005/8/layout/process5"/>
    <dgm:cxn modelId="{53176D74-7839-4C6E-BF10-79846494546A}" type="presOf" srcId="{E981CEBA-BEA4-4DEB-85D2-C36C7FD4A449}" destId="{2D667407-011C-4075-98CF-0D050C4FEA0F}" srcOrd="0" destOrd="0" presId="urn:microsoft.com/office/officeart/2005/8/layout/process5"/>
    <dgm:cxn modelId="{2AA5B4BB-885B-42A0-ACEB-ED082E2E88B9}" type="presOf" srcId="{E449D611-571D-4DD7-9CFB-DF52DFD181AF}" destId="{78FB7999-4871-47E3-86AA-55597057FDD0}" srcOrd="0" destOrd="0" presId="urn:microsoft.com/office/officeart/2005/8/layout/process5"/>
    <dgm:cxn modelId="{5829E247-1635-49CA-ADF9-AEEC68C9E3A9}" type="presOf" srcId="{5D720CDE-04B0-4CC6-9C55-2DD454E920AC}" destId="{D403488D-F7C4-4EF9-B712-EC6B18BB428B}" srcOrd="0" destOrd="0" presId="urn:microsoft.com/office/officeart/2005/8/layout/process5"/>
    <dgm:cxn modelId="{DD6D9037-178C-41AA-B0F3-7E33261163D6}" type="presOf" srcId="{D4EF97C6-512A-44BA-9865-C50AC85FE9A6}" destId="{F02D84CF-BEEE-43B8-9740-B46C6093A71E}" srcOrd="0" destOrd="0" presId="urn:microsoft.com/office/officeart/2005/8/layout/process5"/>
    <dgm:cxn modelId="{8BC6F411-ADFC-4223-97D9-1F238A8C632F}" type="presOf" srcId="{CFDE5DCD-277C-4C1D-B103-A1EA255637B7}" destId="{655F6DAB-F8F7-43D9-AF89-49C09A5E6539}" srcOrd="1" destOrd="0" presId="urn:microsoft.com/office/officeart/2005/8/layout/process5"/>
    <dgm:cxn modelId="{9B786250-0714-4B37-93FD-9593C4FAE4B2}" type="presOf" srcId="{C060AC4A-9F59-415D-995D-13607F5D98E0}" destId="{421FB53F-5301-47A1-94FC-8B83A0CC21E7}" srcOrd="0" destOrd="0" presId="urn:microsoft.com/office/officeart/2005/8/layout/process5"/>
    <dgm:cxn modelId="{1A0903F8-1EA9-4DD0-B775-F3196286715D}" type="presOf" srcId="{13B45870-4E8B-4655-885A-D68C208B84BF}" destId="{2914800B-E85A-49BF-842F-18F24622403C}" srcOrd="0" destOrd="0" presId="urn:microsoft.com/office/officeart/2005/8/layout/process5"/>
    <dgm:cxn modelId="{A5BC80FD-4577-483A-B8DA-12E5F8B5FE6F}" srcId="{E449D611-571D-4DD7-9CFB-DF52DFD181AF}" destId="{5D720CDE-04B0-4CC6-9C55-2DD454E920AC}" srcOrd="0" destOrd="0" parTransId="{7F8420A5-9E9B-4AB8-95B3-993C8710A4F2}" sibTransId="{827EFE64-F6C6-4BD4-BACC-54F54EDFF23A}"/>
    <dgm:cxn modelId="{ACFEF61E-DCC1-4749-A6AC-54346B3B5481}" type="presOf" srcId="{827EFE64-F6C6-4BD4-BACC-54F54EDFF23A}" destId="{A710FBBA-4DC0-4551-9AFB-2045A4D7EC9D}" srcOrd="0" destOrd="0" presId="urn:microsoft.com/office/officeart/2005/8/layout/process5"/>
    <dgm:cxn modelId="{0FC50E01-E1A2-4686-A632-350881E003DA}" type="presOf" srcId="{4C2A3002-D27A-4F71-A482-96E837FD8419}" destId="{ED2F574A-762A-4A00-A4D5-79D91ED69B75}" srcOrd="0" destOrd="0" presId="urn:microsoft.com/office/officeart/2005/8/layout/process5"/>
    <dgm:cxn modelId="{CE6733DB-AD84-43AB-8E76-8EF9D0D078CD}" srcId="{E449D611-571D-4DD7-9CFB-DF52DFD181AF}" destId="{5ED977BE-C732-4E4D-B062-93CFA864370E}" srcOrd="4" destOrd="0" parTransId="{6BC5D803-A3DF-4193-A39C-E37E2644D568}" sibTransId="{8107A03E-57B4-4147-9D3C-16F37AA23374}"/>
    <dgm:cxn modelId="{60C629E5-6B48-46BF-96AB-DCAEC10FCBBB}" srcId="{E449D611-571D-4DD7-9CFB-DF52DFD181AF}" destId="{13B45870-4E8B-4655-885A-D68C208B84BF}" srcOrd="3" destOrd="0" parTransId="{95A9B9B3-22D9-4A58-8999-F697C00D6CDA}" sibTransId="{C060AC4A-9F59-415D-995D-13607F5D98E0}"/>
    <dgm:cxn modelId="{E9C76E22-A6E7-44C9-942A-9A0E41221ACC}" type="presParOf" srcId="{78FB7999-4871-47E3-86AA-55597057FDD0}" destId="{D403488D-F7C4-4EF9-B712-EC6B18BB428B}" srcOrd="0" destOrd="0" presId="urn:microsoft.com/office/officeart/2005/8/layout/process5"/>
    <dgm:cxn modelId="{BA25EDD1-2841-4F3D-B051-5398FD27019E}" type="presParOf" srcId="{78FB7999-4871-47E3-86AA-55597057FDD0}" destId="{A710FBBA-4DC0-4551-9AFB-2045A4D7EC9D}" srcOrd="1" destOrd="0" presId="urn:microsoft.com/office/officeart/2005/8/layout/process5"/>
    <dgm:cxn modelId="{8CDBACA2-B066-4BD6-A6DA-35A26280D06D}" type="presParOf" srcId="{A710FBBA-4DC0-4551-9AFB-2045A4D7EC9D}" destId="{BF2D12BA-1DD6-4506-8052-172413ABC541}" srcOrd="0" destOrd="0" presId="urn:microsoft.com/office/officeart/2005/8/layout/process5"/>
    <dgm:cxn modelId="{AC8526EC-2A47-4F13-8AB5-20E9EA878568}" type="presParOf" srcId="{78FB7999-4871-47E3-86AA-55597057FDD0}" destId="{ED2F574A-762A-4A00-A4D5-79D91ED69B75}" srcOrd="2" destOrd="0" presId="urn:microsoft.com/office/officeart/2005/8/layout/process5"/>
    <dgm:cxn modelId="{5E9D80AC-B231-478D-BBC6-34FD32DD5117}" type="presParOf" srcId="{78FB7999-4871-47E3-86AA-55597057FDD0}" destId="{538994B5-96EF-486F-BED2-00AD85D10DFA}" srcOrd="3" destOrd="0" presId="urn:microsoft.com/office/officeart/2005/8/layout/process5"/>
    <dgm:cxn modelId="{D2D7C702-20E9-440B-A4EB-34994B77AF0F}" type="presParOf" srcId="{538994B5-96EF-486F-BED2-00AD85D10DFA}" destId="{655F6DAB-F8F7-43D9-AF89-49C09A5E6539}" srcOrd="0" destOrd="0" presId="urn:microsoft.com/office/officeart/2005/8/layout/process5"/>
    <dgm:cxn modelId="{04DDFDFA-2A66-425E-8429-71FEF4C2375A}" type="presParOf" srcId="{78FB7999-4871-47E3-86AA-55597057FDD0}" destId="{2D667407-011C-4075-98CF-0D050C4FEA0F}" srcOrd="4" destOrd="0" presId="urn:microsoft.com/office/officeart/2005/8/layout/process5"/>
    <dgm:cxn modelId="{478A7FE4-AB3B-4566-B3D4-E9353E802F4A}" type="presParOf" srcId="{78FB7999-4871-47E3-86AA-55597057FDD0}" destId="{F02D84CF-BEEE-43B8-9740-B46C6093A71E}" srcOrd="5" destOrd="0" presId="urn:microsoft.com/office/officeart/2005/8/layout/process5"/>
    <dgm:cxn modelId="{20D1B44C-6CC9-4B64-B9A8-D733F9E47986}" type="presParOf" srcId="{F02D84CF-BEEE-43B8-9740-B46C6093A71E}" destId="{3C0E8FD3-EE49-40C2-8D1E-FF2B4220366E}" srcOrd="0" destOrd="0" presId="urn:microsoft.com/office/officeart/2005/8/layout/process5"/>
    <dgm:cxn modelId="{32693529-7FA9-48A9-9ACA-E0ADD706589B}" type="presParOf" srcId="{78FB7999-4871-47E3-86AA-55597057FDD0}" destId="{2914800B-E85A-49BF-842F-18F24622403C}" srcOrd="6" destOrd="0" presId="urn:microsoft.com/office/officeart/2005/8/layout/process5"/>
    <dgm:cxn modelId="{7A033D0C-6AAE-4D4E-9FFF-DA0D2C7C5FB8}" type="presParOf" srcId="{78FB7999-4871-47E3-86AA-55597057FDD0}" destId="{421FB53F-5301-47A1-94FC-8B83A0CC21E7}" srcOrd="7" destOrd="0" presId="urn:microsoft.com/office/officeart/2005/8/layout/process5"/>
    <dgm:cxn modelId="{A881BE3D-7055-407E-8544-A01EFDCC9054}" type="presParOf" srcId="{421FB53F-5301-47A1-94FC-8B83A0CC21E7}" destId="{19296C95-AA1F-4265-9161-9D6E1DB72759}" srcOrd="0" destOrd="0" presId="urn:microsoft.com/office/officeart/2005/8/layout/process5"/>
    <dgm:cxn modelId="{0F16640A-4689-4605-9E1C-6F4CB9D56ACA}" type="presParOf" srcId="{78FB7999-4871-47E3-86AA-55597057FDD0}" destId="{AF8BC246-536A-47EC-B674-9F20C482934B}"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3EFE9D-7987-4274-804C-7B0CB34937C8}" type="doc">
      <dgm:prSet loTypeId="urn:microsoft.com/office/officeart/2005/8/layout/pyramid1" loCatId="pyramid" qsTypeId="urn:microsoft.com/office/officeart/2005/8/quickstyle/simple1" qsCatId="simple" csTypeId="urn:microsoft.com/office/officeart/2005/8/colors/accent1_5" csCatId="accent1" phldr="1"/>
      <dgm:spPr/>
    </dgm:pt>
    <dgm:pt modelId="{5FF225FE-02FC-4B1B-B31C-480D5E08AD07}">
      <dgm:prSet phldrT="[Text]"/>
      <dgm:spPr/>
      <dgm:t>
        <a:bodyPr/>
        <a:lstStyle/>
        <a:p>
          <a:r>
            <a:rPr lang="en-US" dirty="0" smtClean="0">
              <a:latin typeface="Calibri" pitchFamily="34" charset="0"/>
              <a:sym typeface="Wingdings" pitchFamily="2" charset="2"/>
            </a:rPr>
            <a:t>6. In </a:t>
          </a:r>
          <a:r>
            <a:rPr lang="en-US" dirty="0" err="1" smtClean="0">
              <a:latin typeface="Calibri" pitchFamily="34" charset="0"/>
              <a:sym typeface="Wingdings" pitchFamily="2" charset="2"/>
            </a:rPr>
            <a:t>eine</a:t>
          </a:r>
          <a:r>
            <a:rPr lang="en-US" dirty="0" smtClean="0">
              <a:latin typeface="Calibri" pitchFamily="34" charset="0"/>
              <a:sym typeface="Wingdings" pitchFamily="2" charset="2"/>
            </a:rPr>
            <a:t> </a:t>
          </a:r>
          <a:r>
            <a:rPr lang="en-US" dirty="0" err="1" smtClean="0">
              <a:latin typeface="Calibri" pitchFamily="34" charset="0"/>
              <a:sym typeface="Wingdings" pitchFamily="2" charset="2"/>
            </a:rPr>
            <a:t>Diskussion</a:t>
          </a:r>
          <a:r>
            <a:rPr lang="en-US" dirty="0" smtClean="0">
              <a:latin typeface="Calibri" pitchFamily="34" charset="0"/>
              <a:sym typeface="Wingdings" pitchFamily="2" charset="2"/>
            </a:rPr>
            <a:t> </a:t>
          </a:r>
          <a:r>
            <a:rPr lang="en-US" dirty="0" err="1" smtClean="0">
              <a:latin typeface="Calibri" pitchFamily="34" charset="0"/>
              <a:sym typeface="Wingdings" pitchFamily="2" charset="2"/>
            </a:rPr>
            <a:t>überleiten</a:t>
          </a:r>
          <a:endParaRPr lang="de-DE" dirty="0">
            <a:latin typeface="Calibri" pitchFamily="34" charset="0"/>
          </a:endParaRPr>
        </a:p>
      </dgm:t>
    </dgm:pt>
    <dgm:pt modelId="{0B2B6CDD-0E3E-4965-ACB1-EA3739AA8441}" type="parTrans" cxnId="{7A291400-74AE-459C-AC0C-E342DFF1A484}">
      <dgm:prSet/>
      <dgm:spPr/>
      <dgm:t>
        <a:bodyPr/>
        <a:lstStyle/>
        <a:p>
          <a:endParaRPr lang="de-DE"/>
        </a:p>
      </dgm:t>
    </dgm:pt>
    <dgm:pt modelId="{F7BE44E6-B937-4B1E-816F-AF242DF9B553}" type="sibTrans" cxnId="{7A291400-74AE-459C-AC0C-E342DFF1A484}">
      <dgm:prSet/>
      <dgm:spPr/>
      <dgm:t>
        <a:bodyPr/>
        <a:lstStyle/>
        <a:p>
          <a:endParaRPr lang="de-DE"/>
        </a:p>
      </dgm:t>
    </dgm:pt>
    <dgm:pt modelId="{2C2FA45B-0CC2-442B-A9C6-500981D7A265}">
      <dgm:prSet phldrT="[Text]" custT="1"/>
      <dgm:spPr/>
      <dgm:t>
        <a:bodyPr/>
        <a:lstStyle/>
        <a:p>
          <a:r>
            <a:rPr lang="de-DE" sz="1800" dirty="0" smtClean="0">
              <a:latin typeface="Calibri" pitchFamily="34" charset="0"/>
            </a:rPr>
            <a:t>1. Das Thema festlegen </a:t>
          </a:r>
          <a:endParaRPr lang="de-DE" sz="1800" dirty="0">
            <a:latin typeface="Calibri" pitchFamily="34" charset="0"/>
          </a:endParaRPr>
        </a:p>
      </dgm:t>
    </dgm:pt>
    <dgm:pt modelId="{4DE69599-9C2B-42F4-8774-E684BAB121A4}" type="parTrans" cxnId="{BF8D9947-17BA-4E03-B2C1-5784E2936012}">
      <dgm:prSet/>
      <dgm:spPr/>
      <dgm:t>
        <a:bodyPr/>
        <a:lstStyle/>
        <a:p>
          <a:endParaRPr lang="de-DE"/>
        </a:p>
      </dgm:t>
    </dgm:pt>
    <dgm:pt modelId="{1A39FB75-A7DA-4E30-BE08-A427A1FB1F21}" type="sibTrans" cxnId="{BF8D9947-17BA-4E03-B2C1-5784E2936012}">
      <dgm:prSet/>
      <dgm:spPr/>
      <dgm:t>
        <a:bodyPr/>
        <a:lstStyle/>
        <a:p>
          <a:endParaRPr lang="de-DE"/>
        </a:p>
      </dgm:t>
    </dgm:pt>
    <dgm:pt modelId="{AFA1D411-7057-41F8-9437-688A5A4F7BB4}">
      <dgm:prSet custT="1"/>
      <dgm:spPr/>
      <dgm:t>
        <a:bodyPr/>
        <a:lstStyle/>
        <a:p>
          <a:r>
            <a:rPr lang="de-DE" sz="1800" dirty="0" smtClean="0">
              <a:latin typeface="Calibri" pitchFamily="34" charset="0"/>
            </a:rPr>
            <a:t>2. Für das Referatsthema geeignete Texte suchen</a:t>
          </a:r>
          <a:endParaRPr lang="de-DE" sz="1800" dirty="0">
            <a:latin typeface="Calibri" pitchFamily="34" charset="0"/>
          </a:endParaRPr>
        </a:p>
      </dgm:t>
    </dgm:pt>
    <dgm:pt modelId="{B1C6301B-E943-4A51-B1F0-D5309EDD0BB5}" type="parTrans" cxnId="{A14DE81F-123E-4EE6-AA1D-11BBE6CF2739}">
      <dgm:prSet/>
      <dgm:spPr/>
      <dgm:t>
        <a:bodyPr/>
        <a:lstStyle/>
        <a:p>
          <a:endParaRPr lang="de-DE"/>
        </a:p>
      </dgm:t>
    </dgm:pt>
    <dgm:pt modelId="{3EBBB14D-5A2A-4571-88E5-7EDB738F6441}" type="sibTrans" cxnId="{A14DE81F-123E-4EE6-AA1D-11BBE6CF2739}">
      <dgm:prSet/>
      <dgm:spPr/>
      <dgm:t>
        <a:bodyPr/>
        <a:lstStyle/>
        <a:p>
          <a:endParaRPr lang="de-DE"/>
        </a:p>
      </dgm:t>
    </dgm:pt>
    <dgm:pt modelId="{3128231B-E0C1-41B8-83C9-02A3F1EA8A8A}">
      <dgm:prSet custT="1"/>
      <dgm:spPr/>
      <dgm:t>
        <a:bodyPr/>
        <a:lstStyle/>
        <a:p>
          <a:r>
            <a:rPr lang="de-DE" sz="1800" dirty="0" smtClean="0">
              <a:latin typeface="Calibri" pitchFamily="34" charset="0"/>
            </a:rPr>
            <a:t>3. Texte lesen und Kernaussagen extrahieren</a:t>
          </a:r>
        </a:p>
      </dgm:t>
    </dgm:pt>
    <dgm:pt modelId="{84FC00E9-5A0B-45E8-BA7C-320E708CF417}" type="parTrans" cxnId="{D936165C-0B15-422A-B76A-8394847C5410}">
      <dgm:prSet/>
      <dgm:spPr/>
      <dgm:t>
        <a:bodyPr/>
        <a:lstStyle/>
        <a:p>
          <a:endParaRPr lang="de-DE"/>
        </a:p>
      </dgm:t>
    </dgm:pt>
    <dgm:pt modelId="{ED68B0A4-1803-469B-95BF-3BEEC748A1A1}" type="sibTrans" cxnId="{D936165C-0B15-422A-B76A-8394847C5410}">
      <dgm:prSet/>
      <dgm:spPr/>
      <dgm:t>
        <a:bodyPr/>
        <a:lstStyle/>
        <a:p>
          <a:endParaRPr lang="de-DE"/>
        </a:p>
      </dgm:t>
    </dgm:pt>
    <dgm:pt modelId="{7247B14D-0EC0-4377-91D7-2585E80CB1AE}">
      <dgm:prSet custT="1"/>
      <dgm:spPr/>
      <dgm:t>
        <a:bodyPr/>
        <a:lstStyle/>
        <a:p>
          <a:r>
            <a:rPr lang="de-DE" sz="1800" dirty="0" smtClean="0">
              <a:latin typeface="Calibri" pitchFamily="34" charset="0"/>
            </a:rPr>
            <a:t>4. Kerngedanken klar strukturieren </a:t>
          </a:r>
          <a:endParaRPr lang="de-DE" sz="1800" dirty="0">
            <a:latin typeface="Calibri" pitchFamily="34" charset="0"/>
          </a:endParaRPr>
        </a:p>
      </dgm:t>
    </dgm:pt>
    <dgm:pt modelId="{D6D61088-8807-42BD-A8AB-6A4E88B398DE}" type="parTrans" cxnId="{B230431A-DC85-49D6-8254-33942C969C7E}">
      <dgm:prSet/>
      <dgm:spPr/>
      <dgm:t>
        <a:bodyPr/>
        <a:lstStyle/>
        <a:p>
          <a:endParaRPr lang="de-DE"/>
        </a:p>
      </dgm:t>
    </dgm:pt>
    <dgm:pt modelId="{6651BA8B-2429-44C1-9080-BB2F0C525DA8}" type="sibTrans" cxnId="{B230431A-DC85-49D6-8254-33942C969C7E}">
      <dgm:prSet/>
      <dgm:spPr/>
      <dgm:t>
        <a:bodyPr/>
        <a:lstStyle/>
        <a:p>
          <a:endParaRPr lang="de-DE"/>
        </a:p>
      </dgm:t>
    </dgm:pt>
    <dgm:pt modelId="{A27F7A27-7D30-4837-973C-25B8753CFAD5}">
      <dgm:prSet/>
      <dgm:spPr/>
      <dgm:t>
        <a:bodyPr/>
        <a:lstStyle/>
        <a:p>
          <a:r>
            <a:rPr lang="en-US" dirty="0" smtClean="0">
              <a:latin typeface="Calibri" pitchFamily="34" charset="0"/>
              <a:sym typeface="Wingdings" pitchFamily="2" charset="2"/>
            </a:rPr>
            <a:t>5. </a:t>
          </a:r>
          <a:r>
            <a:rPr lang="en-US" dirty="0" err="1" smtClean="0">
              <a:latin typeface="Calibri" pitchFamily="34" charset="0"/>
              <a:sym typeface="Wingdings" pitchFamily="2" charset="2"/>
            </a:rPr>
            <a:t>Im</a:t>
          </a:r>
          <a:r>
            <a:rPr lang="en-US" dirty="0" smtClean="0">
              <a:latin typeface="Calibri" pitchFamily="34" charset="0"/>
              <a:sym typeface="Wingdings" pitchFamily="2" charset="2"/>
            </a:rPr>
            <a:t> Plenum </a:t>
          </a:r>
          <a:r>
            <a:rPr lang="en-US" dirty="0" err="1" smtClean="0">
              <a:latin typeface="Calibri" pitchFamily="34" charset="0"/>
              <a:sym typeface="Wingdings" pitchFamily="2" charset="2"/>
            </a:rPr>
            <a:t>präsentieren</a:t>
          </a:r>
          <a:r>
            <a:rPr lang="en-US" dirty="0" smtClean="0">
              <a:latin typeface="Calibri" pitchFamily="34" charset="0"/>
              <a:sym typeface="Wingdings" pitchFamily="2" charset="2"/>
            </a:rPr>
            <a:t> </a:t>
          </a:r>
          <a:endParaRPr lang="de-DE" dirty="0">
            <a:latin typeface="Calibri" pitchFamily="34" charset="0"/>
          </a:endParaRPr>
        </a:p>
      </dgm:t>
    </dgm:pt>
    <dgm:pt modelId="{C1EA752A-E038-42FD-BA3B-65EA22B855AA}" type="parTrans" cxnId="{866FE81A-FFD1-441A-9D35-F9DCC1B5EC06}">
      <dgm:prSet/>
      <dgm:spPr/>
      <dgm:t>
        <a:bodyPr/>
        <a:lstStyle/>
        <a:p>
          <a:endParaRPr lang="de-DE"/>
        </a:p>
      </dgm:t>
    </dgm:pt>
    <dgm:pt modelId="{CC613266-7608-4706-BA68-A110885A2F7D}" type="sibTrans" cxnId="{866FE81A-FFD1-441A-9D35-F9DCC1B5EC06}">
      <dgm:prSet/>
      <dgm:spPr/>
      <dgm:t>
        <a:bodyPr/>
        <a:lstStyle/>
        <a:p>
          <a:endParaRPr lang="de-DE"/>
        </a:p>
      </dgm:t>
    </dgm:pt>
    <dgm:pt modelId="{44D359A1-13FA-4361-91A7-9FC22126FE15}" type="pres">
      <dgm:prSet presAssocID="{D43EFE9D-7987-4274-804C-7B0CB34937C8}" presName="Name0" presStyleCnt="0">
        <dgm:presLayoutVars>
          <dgm:dir/>
          <dgm:animLvl val="lvl"/>
          <dgm:resizeHandles val="exact"/>
        </dgm:presLayoutVars>
      </dgm:prSet>
      <dgm:spPr/>
    </dgm:pt>
    <dgm:pt modelId="{0BB4E8C3-70C4-4A31-8106-7D9E4E3A7B07}" type="pres">
      <dgm:prSet presAssocID="{5FF225FE-02FC-4B1B-B31C-480D5E08AD07}" presName="Name8" presStyleCnt="0"/>
      <dgm:spPr/>
    </dgm:pt>
    <dgm:pt modelId="{AA5E2BA4-D844-4924-B45D-48DB0E2825F7}" type="pres">
      <dgm:prSet presAssocID="{5FF225FE-02FC-4B1B-B31C-480D5E08AD07}" presName="level" presStyleLbl="node1" presStyleIdx="0" presStyleCnt="6">
        <dgm:presLayoutVars>
          <dgm:chMax val="1"/>
          <dgm:bulletEnabled val="1"/>
        </dgm:presLayoutVars>
      </dgm:prSet>
      <dgm:spPr/>
      <dgm:t>
        <a:bodyPr/>
        <a:lstStyle/>
        <a:p>
          <a:endParaRPr lang="de-DE"/>
        </a:p>
      </dgm:t>
    </dgm:pt>
    <dgm:pt modelId="{EA81429B-5A04-4232-8F57-7166053B59F7}" type="pres">
      <dgm:prSet presAssocID="{5FF225FE-02FC-4B1B-B31C-480D5E08AD07}" presName="levelTx" presStyleLbl="revTx" presStyleIdx="0" presStyleCnt="0">
        <dgm:presLayoutVars>
          <dgm:chMax val="1"/>
          <dgm:bulletEnabled val="1"/>
        </dgm:presLayoutVars>
      </dgm:prSet>
      <dgm:spPr/>
      <dgm:t>
        <a:bodyPr/>
        <a:lstStyle/>
        <a:p>
          <a:endParaRPr lang="de-DE"/>
        </a:p>
      </dgm:t>
    </dgm:pt>
    <dgm:pt modelId="{5F5A0C9E-6947-4293-BAD2-AECAC554DDC5}" type="pres">
      <dgm:prSet presAssocID="{A27F7A27-7D30-4837-973C-25B8753CFAD5}" presName="Name8" presStyleCnt="0"/>
      <dgm:spPr/>
    </dgm:pt>
    <dgm:pt modelId="{B8A32697-B546-4AA4-A1B9-EFD667185553}" type="pres">
      <dgm:prSet presAssocID="{A27F7A27-7D30-4837-973C-25B8753CFAD5}" presName="level" presStyleLbl="node1" presStyleIdx="1" presStyleCnt="6">
        <dgm:presLayoutVars>
          <dgm:chMax val="1"/>
          <dgm:bulletEnabled val="1"/>
        </dgm:presLayoutVars>
      </dgm:prSet>
      <dgm:spPr/>
      <dgm:t>
        <a:bodyPr/>
        <a:lstStyle/>
        <a:p>
          <a:endParaRPr lang="de-DE"/>
        </a:p>
      </dgm:t>
    </dgm:pt>
    <dgm:pt modelId="{00F7649B-77DE-42F1-BE1D-AA488A7FE356}" type="pres">
      <dgm:prSet presAssocID="{A27F7A27-7D30-4837-973C-25B8753CFAD5}" presName="levelTx" presStyleLbl="revTx" presStyleIdx="0" presStyleCnt="0">
        <dgm:presLayoutVars>
          <dgm:chMax val="1"/>
          <dgm:bulletEnabled val="1"/>
        </dgm:presLayoutVars>
      </dgm:prSet>
      <dgm:spPr/>
      <dgm:t>
        <a:bodyPr/>
        <a:lstStyle/>
        <a:p>
          <a:endParaRPr lang="de-DE"/>
        </a:p>
      </dgm:t>
    </dgm:pt>
    <dgm:pt modelId="{D955990F-BCB9-4D60-9DFF-4380A159228F}" type="pres">
      <dgm:prSet presAssocID="{7247B14D-0EC0-4377-91D7-2585E80CB1AE}" presName="Name8" presStyleCnt="0"/>
      <dgm:spPr/>
    </dgm:pt>
    <dgm:pt modelId="{37A5DAF5-B49F-4ABB-B78C-068E0AEC6EDA}" type="pres">
      <dgm:prSet presAssocID="{7247B14D-0EC0-4377-91D7-2585E80CB1AE}" presName="level" presStyleLbl="node1" presStyleIdx="2" presStyleCnt="6">
        <dgm:presLayoutVars>
          <dgm:chMax val="1"/>
          <dgm:bulletEnabled val="1"/>
        </dgm:presLayoutVars>
      </dgm:prSet>
      <dgm:spPr/>
      <dgm:t>
        <a:bodyPr/>
        <a:lstStyle/>
        <a:p>
          <a:endParaRPr lang="de-DE"/>
        </a:p>
      </dgm:t>
    </dgm:pt>
    <dgm:pt modelId="{8F2D4DC9-E2C7-4719-BDBD-BCAD39ADFF8C}" type="pres">
      <dgm:prSet presAssocID="{7247B14D-0EC0-4377-91D7-2585E80CB1AE}" presName="levelTx" presStyleLbl="revTx" presStyleIdx="0" presStyleCnt="0">
        <dgm:presLayoutVars>
          <dgm:chMax val="1"/>
          <dgm:bulletEnabled val="1"/>
        </dgm:presLayoutVars>
      </dgm:prSet>
      <dgm:spPr/>
      <dgm:t>
        <a:bodyPr/>
        <a:lstStyle/>
        <a:p>
          <a:endParaRPr lang="de-DE"/>
        </a:p>
      </dgm:t>
    </dgm:pt>
    <dgm:pt modelId="{E4BD5E50-98D2-455E-8441-737FAABB41BA}" type="pres">
      <dgm:prSet presAssocID="{3128231B-E0C1-41B8-83C9-02A3F1EA8A8A}" presName="Name8" presStyleCnt="0"/>
      <dgm:spPr/>
    </dgm:pt>
    <dgm:pt modelId="{D52D5A95-7997-46B1-9C21-D93D5E7E627D}" type="pres">
      <dgm:prSet presAssocID="{3128231B-E0C1-41B8-83C9-02A3F1EA8A8A}" presName="level" presStyleLbl="node1" presStyleIdx="3" presStyleCnt="6">
        <dgm:presLayoutVars>
          <dgm:chMax val="1"/>
          <dgm:bulletEnabled val="1"/>
        </dgm:presLayoutVars>
      </dgm:prSet>
      <dgm:spPr/>
      <dgm:t>
        <a:bodyPr/>
        <a:lstStyle/>
        <a:p>
          <a:endParaRPr lang="de-DE"/>
        </a:p>
      </dgm:t>
    </dgm:pt>
    <dgm:pt modelId="{C610013C-1661-4E21-8F86-A300D39B35F9}" type="pres">
      <dgm:prSet presAssocID="{3128231B-E0C1-41B8-83C9-02A3F1EA8A8A}" presName="levelTx" presStyleLbl="revTx" presStyleIdx="0" presStyleCnt="0">
        <dgm:presLayoutVars>
          <dgm:chMax val="1"/>
          <dgm:bulletEnabled val="1"/>
        </dgm:presLayoutVars>
      </dgm:prSet>
      <dgm:spPr/>
      <dgm:t>
        <a:bodyPr/>
        <a:lstStyle/>
        <a:p>
          <a:endParaRPr lang="de-DE"/>
        </a:p>
      </dgm:t>
    </dgm:pt>
    <dgm:pt modelId="{504E450A-DC31-4961-9B64-93A591A518D0}" type="pres">
      <dgm:prSet presAssocID="{AFA1D411-7057-41F8-9437-688A5A4F7BB4}" presName="Name8" presStyleCnt="0"/>
      <dgm:spPr/>
    </dgm:pt>
    <dgm:pt modelId="{DB044AFF-CFD5-4A20-8560-A9BF57B9417D}" type="pres">
      <dgm:prSet presAssocID="{AFA1D411-7057-41F8-9437-688A5A4F7BB4}" presName="level" presStyleLbl="node1" presStyleIdx="4" presStyleCnt="6">
        <dgm:presLayoutVars>
          <dgm:chMax val="1"/>
          <dgm:bulletEnabled val="1"/>
        </dgm:presLayoutVars>
      </dgm:prSet>
      <dgm:spPr/>
      <dgm:t>
        <a:bodyPr/>
        <a:lstStyle/>
        <a:p>
          <a:endParaRPr lang="de-DE"/>
        </a:p>
      </dgm:t>
    </dgm:pt>
    <dgm:pt modelId="{214118B0-57D3-43FF-BD0E-4DC9A1F82FE7}" type="pres">
      <dgm:prSet presAssocID="{AFA1D411-7057-41F8-9437-688A5A4F7BB4}" presName="levelTx" presStyleLbl="revTx" presStyleIdx="0" presStyleCnt="0">
        <dgm:presLayoutVars>
          <dgm:chMax val="1"/>
          <dgm:bulletEnabled val="1"/>
        </dgm:presLayoutVars>
      </dgm:prSet>
      <dgm:spPr/>
      <dgm:t>
        <a:bodyPr/>
        <a:lstStyle/>
        <a:p>
          <a:endParaRPr lang="de-DE"/>
        </a:p>
      </dgm:t>
    </dgm:pt>
    <dgm:pt modelId="{3DCFE064-E1BF-402B-9730-A22B68233A51}" type="pres">
      <dgm:prSet presAssocID="{2C2FA45B-0CC2-442B-A9C6-500981D7A265}" presName="Name8" presStyleCnt="0"/>
      <dgm:spPr/>
    </dgm:pt>
    <dgm:pt modelId="{EABABED2-80FF-4E06-B66D-FB0F0EBA4589}" type="pres">
      <dgm:prSet presAssocID="{2C2FA45B-0CC2-442B-A9C6-500981D7A265}" presName="level" presStyleLbl="node1" presStyleIdx="5" presStyleCnt="6">
        <dgm:presLayoutVars>
          <dgm:chMax val="1"/>
          <dgm:bulletEnabled val="1"/>
        </dgm:presLayoutVars>
      </dgm:prSet>
      <dgm:spPr/>
      <dgm:t>
        <a:bodyPr/>
        <a:lstStyle/>
        <a:p>
          <a:endParaRPr lang="de-DE"/>
        </a:p>
      </dgm:t>
    </dgm:pt>
    <dgm:pt modelId="{0325D683-536D-4EAE-A8B5-4298306CBAD8}" type="pres">
      <dgm:prSet presAssocID="{2C2FA45B-0CC2-442B-A9C6-500981D7A265}" presName="levelTx" presStyleLbl="revTx" presStyleIdx="0" presStyleCnt="0">
        <dgm:presLayoutVars>
          <dgm:chMax val="1"/>
          <dgm:bulletEnabled val="1"/>
        </dgm:presLayoutVars>
      </dgm:prSet>
      <dgm:spPr/>
      <dgm:t>
        <a:bodyPr/>
        <a:lstStyle/>
        <a:p>
          <a:endParaRPr lang="de-DE"/>
        </a:p>
      </dgm:t>
    </dgm:pt>
  </dgm:ptLst>
  <dgm:cxnLst>
    <dgm:cxn modelId="{9431FBF6-E3EA-4C69-8085-A3E787AFE1A3}" type="presOf" srcId="{2C2FA45B-0CC2-442B-A9C6-500981D7A265}" destId="{0325D683-536D-4EAE-A8B5-4298306CBAD8}" srcOrd="1" destOrd="0" presId="urn:microsoft.com/office/officeart/2005/8/layout/pyramid1"/>
    <dgm:cxn modelId="{BF8D9947-17BA-4E03-B2C1-5784E2936012}" srcId="{D43EFE9D-7987-4274-804C-7B0CB34937C8}" destId="{2C2FA45B-0CC2-442B-A9C6-500981D7A265}" srcOrd="5" destOrd="0" parTransId="{4DE69599-9C2B-42F4-8774-E684BAB121A4}" sibTransId="{1A39FB75-A7DA-4E30-BE08-A427A1FB1F21}"/>
    <dgm:cxn modelId="{A14DE81F-123E-4EE6-AA1D-11BBE6CF2739}" srcId="{D43EFE9D-7987-4274-804C-7B0CB34937C8}" destId="{AFA1D411-7057-41F8-9437-688A5A4F7BB4}" srcOrd="4" destOrd="0" parTransId="{B1C6301B-E943-4A51-B1F0-D5309EDD0BB5}" sibTransId="{3EBBB14D-5A2A-4571-88E5-7EDB738F6441}"/>
    <dgm:cxn modelId="{C7E7F1D3-64C1-4CBB-AEC9-B8410F066634}" type="presOf" srcId="{7247B14D-0EC0-4377-91D7-2585E80CB1AE}" destId="{8F2D4DC9-E2C7-4719-BDBD-BCAD39ADFF8C}" srcOrd="1" destOrd="0" presId="urn:microsoft.com/office/officeart/2005/8/layout/pyramid1"/>
    <dgm:cxn modelId="{7A291400-74AE-459C-AC0C-E342DFF1A484}" srcId="{D43EFE9D-7987-4274-804C-7B0CB34937C8}" destId="{5FF225FE-02FC-4B1B-B31C-480D5E08AD07}" srcOrd="0" destOrd="0" parTransId="{0B2B6CDD-0E3E-4965-ACB1-EA3739AA8441}" sibTransId="{F7BE44E6-B937-4B1E-816F-AF242DF9B553}"/>
    <dgm:cxn modelId="{866FE81A-FFD1-441A-9D35-F9DCC1B5EC06}" srcId="{D43EFE9D-7987-4274-804C-7B0CB34937C8}" destId="{A27F7A27-7D30-4837-973C-25B8753CFAD5}" srcOrd="1" destOrd="0" parTransId="{C1EA752A-E038-42FD-BA3B-65EA22B855AA}" sibTransId="{CC613266-7608-4706-BA68-A110885A2F7D}"/>
    <dgm:cxn modelId="{3BE2BCAA-36A8-4CAF-AF7E-E0F3E43D51AE}" type="presOf" srcId="{A27F7A27-7D30-4837-973C-25B8753CFAD5}" destId="{00F7649B-77DE-42F1-BE1D-AA488A7FE356}" srcOrd="1" destOrd="0" presId="urn:microsoft.com/office/officeart/2005/8/layout/pyramid1"/>
    <dgm:cxn modelId="{7EBD0087-5A57-4B28-A011-72158A27B8DE}" type="presOf" srcId="{5FF225FE-02FC-4B1B-B31C-480D5E08AD07}" destId="{EA81429B-5A04-4232-8F57-7166053B59F7}" srcOrd="1" destOrd="0" presId="urn:microsoft.com/office/officeart/2005/8/layout/pyramid1"/>
    <dgm:cxn modelId="{E889AEAE-D3D5-4DEC-9A47-1D476A687257}" type="presOf" srcId="{D43EFE9D-7987-4274-804C-7B0CB34937C8}" destId="{44D359A1-13FA-4361-91A7-9FC22126FE15}" srcOrd="0" destOrd="0" presId="urn:microsoft.com/office/officeart/2005/8/layout/pyramid1"/>
    <dgm:cxn modelId="{DD4EF221-4964-44A8-9D92-354E5E385041}" type="presOf" srcId="{A27F7A27-7D30-4837-973C-25B8753CFAD5}" destId="{B8A32697-B546-4AA4-A1B9-EFD667185553}" srcOrd="0" destOrd="0" presId="urn:microsoft.com/office/officeart/2005/8/layout/pyramid1"/>
    <dgm:cxn modelId="{3C2301F3-0813-4482-B069-37D393E598CE}" type="presOf" srcId="{2C2FA45B-0CC2-442B-A9C6-500981D7A265}" destId="{EABABED2-80FF-4E06-B66D-FB0F0EBA4589}" srcOrd="0" destOrd="0" presId="urn:microsoft.com/office/officeart/2005/8/layout/pyramid1"/>
    <dgm:cxn modelId="{E3AC17AC-2D5B-4D5F-B5B5-A67ADFB4990A}" type="presOf" srcId="{7247B14D-0EC0-4377-91D7-2585E80CB1AE}" destId="{37A5DAF5-B49F-4ABB-B78C-068E0AEC6EDA}" srcOrd="0" destOrd="0" presId="urn:microsoft.com/office/officeart/2005/8/layout/pyramid1"/>
    <dgm:cxn modelId="{D936165C-0B15-422A-B76A-8394847C5410}" srcId="{D43EFE9D-7987-4274-804C-7B0CB34937C8}" destId="{3128231B-E0C1-41B8-83C9-02A3F1EA8A8A}" srcOrd="3" destOrd="0" parTransId="{84FC00E9-5A0B-45E8-BA7C-320E708CF417}" sibTransId="{ED68B0A4-1803-469B-95BF-3BEEC748A1A1}"/>
    <dgm:cxn modelId="{B09960F8-A154-4ABA-8A78-01EEC0121A42}" type="presOf" srcId="{AFA1D411-7057-41F8-9437-688A5A4F7BB4}" destId="{214118B0-57D3-43FF-BD0E-4DC9A1F82FE7}" srcOrd="1" destOrd="0" presId="urn:microsoft.com/office/officeart/2005/8/layout/pyramid1"/>
    <dgm:cxn modelId="{FFE4A116-BB52-416A-8491-D35E76954AC4}" type="presOf" srcId="{3128231B-E0C1-41B8-83C9-02A3F1EA8A8A}" destId="{C610013C-1661-4E21-8F86-A300D39B35F9}" srcOrd="1" destOrd="0" presId="urn:microsoft.com/office/officeart/2005/8/layout/pyramid1"/>
    <dgm:cxn modelId="{560972B8-7398-49A0-9AF0-3F1EE43AA259}" type="presOf" srcId="{AFA1D411-7057-41F8-9437-688A5A4F7BB4}" destId="{DB044AFF-CFD5-4A20-8560-A9BF57B9417D}" srcOrd="0" destOrd="0" presId="urn:microsoft.com/office/officeart/2005/8/layout/pyramid1"/>
    <dgm:cxn modelId="{B230431A-DC85-49D6-8254-33942C969C7E}" srcId="{D43EFE9D-7987-4274-804C-7B0CB34937C8}" destId="{7247B14D-0EC0-4377-91D7-2585E80CB1AE}" srcOrd="2" destOrd="0" parTransId="{D6D61088-8807-42BD-A8AB-6A4E88B398DE}" sibTransId="{6651BA8B-2429-44C1-9080-BB2F0C525DA8}"/>
    <dgm:cxn modelId="{26C1E8D0-F33D-463E-8B64-5A473E7BC316}" type="presOf" srcId="{5FF225FE-02FC-4B1B-B31C-480D5E08AD07}" destId="{AA5E2BA4-D844-4924-B45D-48DB0E2825F7}" srcOrd="0" destOrd="0" presId="urn:microsoft.com/office/officeart/2005/8/layout/pyramid1"/>
    <dgm:cxn modelId="{22F03F51-B7F1-43B7-839A-250523F45267}" type="presOf" srcId="{3128231B-E0C1-41B8-83C9-02A3F1EA8A8A}" destId="{D52D5A95-7997-46B1-9C21-D93D5E7E627D}" srcOrd="0" destOrd="0" presId="urn:microsoft.com/office/officeart/2005/8/layout/pyramid1"/>
    <dgm:cxn modelId="{6C230092-8332-46A9-8C04-A363DE2A744B}" type="presParOf" srcId="{44D359A1-13FA-4361-91A7-9FC22126FE15}" destId="{0BB4E8C3-70C4-4A31-8106-7D9E4E3A7B07}" srcOrd="0" destOrd="0" presId="urn:microsoft.com/office/officeart/2005/8/layout/pyramid1"/>
    <dgm:cxn modelId="{DFDAEED0-BAAE-470A-8288-050232D892AE}" type="presParOf" srcId="{0BB4E8C3-70C4-4A31-8106-7D9E4E3A7B07}" destId="{AA5E2BA4-D844-4924-B45D-48DB0E2825F7}" srcOrd="0" destOrd="0" presId="urn:microsoft.com/office/officeart/2005/8/layout/pyramid1"/>
    <dgm:cxn modelId="{66266370-A03A-4688-8C82-1F662F20AC88}" type="presParOf" srcId="{0BB4E8C3-70C4-4A31-8106-7D9E4E3A7B07}" destId="{EA81429B-5A04-4232-8F57-7166053B59F7}" srcOrd="1" destOrd="0" presId="urn:microsoft.com/office/officeart/2005/8/layout/pyramid1"/>
    <dgm:cxn modelId="{36BBF3AD-8EF7-4576-AE29-604BC9B72B8D}" type="presParOf" srcId="{44D359A1-13FA-4361-91A7-9FC22126FE15}" destId="{5F5A0C9E-6947-4293-BAD2-AECAC554DDC5}" srcOrd="1" destOrd="0" presId="urn:microsoft.com/office/officeart/2005/8/layout/pyramid1"/>
    <dgm:cxn modelId="{2466CD0A-E343-4624-BB02-A5194B749BFB}" type="presParOf" srcId="{5F5A0C9E-6947-4293-BAD2-AECAC554DDC5}" destId="{B8A32697-B546-4AA4-A1B9-EFD667185553}" srcOrd="0" destOrd="0" presId="urn:microsoft.com/office/officeart/2005/8/layout/pyramid1"/>
    <dgm:cxn modelId="{8B1374F0-4811-4FBB-9ED9-644183127D6C}" type="presParOf" srcId="{5F5A0C9E-6947-4293-BAD2-AECAC554DDC5}" destId="{00F7649B-77DE-42F1-BE1D-AA488A7FE356}" srcOrd="1" destOrd="0" presId="urn:microsoft.com/office/officeart/2005/8/layout/pyramid1"/>
    <dgm:cxn modelId="{AA5BC0A7-25FB-484D-8A62-DF231498054D}" type="presParOf" srcId="{44D359A1-13FA-4361-91A7-9FC22126FE15}" destId="{D955990F-BCB9-4D60-9DFF-4380A159228F}" srcOrd="2" destOrd="0" presId="urn:microsoft.com/office/officeart/2005/8/layout/pyramid1"/>
    <dgm:cxn modelId="{267CCFA8-CD7C-4538-81EF-E3E79BD49B1C}" type="presParOf" srcId="{D955990F-BCB9-4D60-9DFF-4380A159228F}" destId="{37A5DAF5-B49F-4ABB-B78C-068E0AEC6EDA}" srcOrd="0" destOrd="0" presId="urn:microsoft.com/office/officeart/2005/8/layout/pyramid1"/>
    <dgm:cxn modelId="{0CE69E03-A914-4FC6-8FB3-49CF290F8046}" type="presParOf" srcId="{D955990F-BCB9-4D60-9DFF-4380A159228F}" destId="{8F2D4DC9-E2C7-4719-BDBD-BCAD39ADFF8C}" srcOrd="1" destOrd="0" presId="urn:microsoft.com/office/officeart/2005/8/layout/pyramid1"/>
    <dgm:cxn modelId="{AD20352B-7D80-4068-8728-1BC16CA94534}" type="presParOf" srcId="{44D359A1-13FA-4361-91A7-9FC22126FE15}" destId="{E4BD5E50-98D2-455E-8441-737FAABB41BA}" srcOrd="3" destOrd="0" presId="urn:microsoft.com/office/officeart/2005/8/layout/pyramid1"/>
    <dgm:cxn modelId="{89FB6842-06C9-4436-B2A2-FD9958129D5F}" type="presParOf" srcId="{E4BD5E50-98D2-455E-8441-737FAABB41BA}" destId="{D52D5A95-7997-46B1-9C21-D93D5E7E627D}" srcOrd="0" destOrd="0" presId="urn:microsoft.com/office/officeart/2005/8/layout/pyramid1"/>
    <dgm:cxn modelId="{C7697495-06E4-44DA-A662-32E3546A1904}" type="presParOf" srcId="{E4BD5E50-98D2-455E-8441-737FAABB41BA}" destId="{C610013C-1661-4E21-8F86-A300D39B35F9}" srcOrd="1" destOrd="0" presId="urn:microsoft.com/office/officeart/2005/8/layout/pyramid1"/>
    <dgm:cxn modelId="{EE3C608A-2EF1-44E4-8004-480923374EA4}" type="presParOf" srcId="{44D359A1-13FA-4361-91A7-9FC22126FE15}" destId="{504E450A-DC31-4961-9B64-93A591A518D0}" srcOrd="4" destOrd="0" presId="urn:microsoft.com/office/officeart/2005/8/layout/pyramid1"/>
    <dgm:cxn modelId="{657FC38B-3036-40AE-AF94-38F7118FB4A5}" type="presParOf" srcId="{504E450A-DC31-4961-9B64-93A591A518D0}" destId="{DB044AFF-CFD5-4A20-8560-A9BF57B9417D}" srcOrd="0" destOrd="0" presId="urn:microsoft.com/office/officeart/2005/8/layout/pyramid1"/>
    <dgm:cxn modelId="{227573CE-31D6-4895-A863-8B6D0B62C16A}" type="presParOf" srcId="{504E450A-DC31-4961-9B64-93A591A518D0}" destId="{214118B0-57D3-43FF-BD0E-4DC9A1F82FE7}" srcOrd="1" destOrd="0" presId="urn:microsoft.com/office/officeart/2005/8/layout/pyramid1"/>
    <dgm:cxn modelId="{2D1535E8-2BE0-41FB-A1E5-CC732DEE5A2E}" type="presParOf" srcId="{44D359A1-13FA-4361-91A7-9FC22126FE15}" destId="{3DCFE064-E1BF-402B-9730-A22B68233A51}" srcOrd="5" destOrd="0" presId="urn:microsoft.com/office/officeart/2005/8/layout/pyramid1"/>
    <dgm:cxn modelId="{8D67D353-D865-459C-8340-6BD01F43D8C5}" type="presParOf" srcId="{3DCFE064-E1BF-402B-9730-A22B68233A51}" destId="{EABABED2-80FF-4E06-B66D-FB0F0EBA4589}" srcOrd="0" destOrd="0" presId="urn:microsoft.com/office/officeart/2005/8/layout/pyramid1"/>
    <dgm:cxn modelId="{5A237BA5-1B70-41A0-AD1B-AE6C7DA74A87}" type="presParOf" srcId="{3DCFE064-E1BF-402B-9730-A22B68233A51}" destId="{0325D683-536D-4EAE-A8B5-4298306CBAD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7F42D-3466-4945-A40A-F0C06FF37BB4}">
      <dsp:nvSpPr>
        <dsp:cNvPr id="0" name=""/>
        <dsp:cNvSpPr/>
      </dsp:nvSpPr>
      <dsp:spPr>
        <a:xfrm>
          <a:off x="43160" y="4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smtClean="0">
              <a:latin typeface="Calibri" pitchFamily="34" charset="0"/>
            </a:rPr>
            <a:t>Abfahrt</a:t>
          </a:r>
          <a:endParaRPr lang="de-DE" sz="3200" b="1" kern="1200" dirty="0">
            <a:latin typeface="Calibri" pitchFamily="34" charset="0"/>
          </a:endParaRPr>
        </a:p>
      </dsp:txBody>
      <dsp:txXfrm>
        <a:off x="73729" y="34581"/>
        <a:ext cx="1678362" cy="982562"/>
      </dsp:txXfrm>
    </dsp:sp>
    <dsp:sp modelId="{0DC56956-AC80-41D0-8842-A28D11BB56E8}">
      <dsp:nvSpPr>
        <dsp:cNvPr id="0" name=""/>
        <dsp:cNvSpPr/>
      </dsp:nvSpPr>
      <dsp:spPr>
        <a:xfrm>
          <a:off x="1935736" y="3101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a:off x="1935736" y="396443"/>
        <a:ext cx="258142" cy="258838"/>
      </dsp:txXfrm>
    </dsp:sp>
    <dsp:sp modelId="{23A8334B-60C1-4474-A6EC-EB602EB32993}">
      <dsp:nvSpPr>
        <dsp:cNvPr id="0" name=""/>
        <dsp:cNvSpPr/>
      </dsp:nvSpPr>
      <dsp:spPr>
        <a:xfrm>
          <a:off x="2478460" y="4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smtClean="0">
              <a:latin typeface="Calibri" pitchFamily="34" charset="0"/>
            </a:rPr>
            <a:t>Vorlesung</a:t>
          </a:r>
          <a:endParaRPr lang="de-DE" sz="2400" b="1" kern="1200" dirty="0">
            <a:latin typeface="Calibri" pitchFamily="34" charset="0"/>
          </a:endParaRPr>
        </a:p>
      </dsp:txBody>
      <dsp:txXfrm>
        <a:off x="2509029" y="34581"/>
        <a:ext cx="1678362" cy="982562"/>
      </dsp:txXfrm>
    </dsp:sp>
    <dsp:sp modelId="{6D79F56F-6DD2-4DE5-B687-B77D6795BC12}">
      <dsp:nvSpPr>
        <dsp:cNvPr id="0" name=""/>
        <dsp:cNvSpPr/>
      </dsp:nvSpPr>
      <dsp:spPr>
        <a:xfrm>
          <a:off x="4371037" y="3101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a:off x="4371037" y="396443"/>
        <a:ext cx="258142" cy="258838"/>
      </dsp:txXfrm>
    </dsp:sp>
    <dsp:sp modelId="{5521EE26-EBC1-4C7D-8D75-237CFFC2E894}">
      <dsp:nvSpPr>
        <dsp:cNvPr id="0" name=""/>
        <dsp:cNvSpPr/>
      </dsp:nvSpPr>
      <dsp:spPr>
        <a:xfrm>
          <a:off x="4913761" y="4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smtClean="0">
              <a:latin typeface="Calibri" pitchFamily="34" charset="0"/>
            </a:rPr>
            <a:t>Seminar</a:t>
          </a:r>
          <a:endParaRPr lang="de-DE" sz="2400" b="1" kern="1200" dirty="0">
            <a:latin typeface="Calibri" pitchFamily="34" charset="0"/>
          </a:endParaRPr>
        </a:p>
      </dsp:txBody>
      <dsp:txXfrm>
        <a:off x="4944330" y="34581"/>
        <a:ext cx="1678362" cy="982562"/>
      </dsp:txXfrm>
    </dsp:sp>
    <dsp:sp modelId="{B207EE78-FE69-49BD-9079-FF4258A5E5A2}">
      <dsp:nvSpPr>
        <dsp:cNvPr id="0" name=""/>
        <dsp:cNvSpPr/>
      </dsp:nvSpPr>
      <dsp:spPr>
        <a:xfrm rot="5400000">
          <a:off x="5599124" y="1169477"/>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rot="-5400000">
        <a:off x="5654092" y="1200788"/>
        <a:ext cx="258838" cy="258142"/>
      </dsp:txXfrm>
    </dsp:sp>
    <dsp:sp modelId="{2B3EAA59-A8CA-4AB6-B4B7-148E92C875A1}">
      <dsp:nvSpPr>
        <dsp:cNvPr id="0" name=""/>
        <dsp:cNvSpPr/>
      </dsp:nvSpPr>
      <dsp:spPr>
        <a:xfrm>
          <a:off x="4913761" y="17435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smtClean="0">
              <a:latin typeface="Calibri" pitchFamily="34" charset="0"/>
            </a:rPr>
            <a:t>Diskussion</a:t>
          </a:r>
          <a:endParaRPr lang="de-DE" sz="2000" b="1" kern="1200" dirty="0">
            <a:latin typeface="Calibri" pitchFamily="34" charset="0"/>
          </a:endParaRPr>
        </a:p>
      </dsp:txBody>
      <dsp:txXfrm>
        <a:off x="4944330" y="1774081"/>
        <a:ext cx="1678362" cy="982562"/>
      </dsp:txXfrm>
    </dsp:sp>
    <dsp:sp modelId="{A77FEFFC-0BAF-4AA8-AC7A-144713B0C1D5}">
      <dsp:nvSpPr>
        <dsp:cNvPr id="0" name=""/>
        <dsp:cNvSpPr/>
      </dsp:nvSpPr>
      <dsp:spPr>
        <a:xfrm rot="10800000">
          <a:off x="4391911" y="20496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rot="10800000">
        <a:off x="4502543" y="2135943"/>
        <a:ext cx="258142" cy="258838"/>
      </dsp:txXfrm>
    </dsp:sp>
    <dsp:sp modelId="{D32CAEE3-C6F5-4B77-89A0-0DEC5635BB6B}">
      <dsp:nvSpPr>
        <dsp:cNvPr id="0" name=""/>
        <dsp:cNvSpPr/>
      </dsp:nvSpPr>
      <dsp:spPr>
        <a:xfrm>
          <a:off x="2478460" y="17435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noProof="0" dirty="0" smtClean="0">
              <a:latin typeface="Calibri" pitchFamily="34" charset="0"/>
            </a:rPr>
            <a:t>Gruppen-</a:t>
          </a:r>
          <a:r>
            <a:rPr lang="de-DE" sz="2000" b="1" kern="1200" noProof="0" dirty="0" err="1" smtClean="0">
              <a:latin typeface="Calibri" pitchFamily="34" charset="0"/>
            </a:rPr>
            <a:t>arbeit</a:t>
          </a:r>
          <a:endParaRPr lang="de-DE" sz="2000" b="1" kern="1200" noProof="0" dirty="0" smtClean="0">
            <a:latin typeface="Calibri" pitchFamily="34" charset="0"/>
          </a:endParaRPr>
        </a:p>
      </dsp:txBody>
      <dsp:txXfrm>
        <a:off x="2509029" y="1774081"/>
        <a:ext cx="1678362" cy="982562"/>
      </dsp:txXfrm>
    </dsp:sp>
    <dsp:sp modelId="{83AEA171-BF79-4118-AED1-1597ECF15DC7}">
      <dsp:nvSpPr>
        <dsp:cNvPr id="0" name=""/>
        <dsp:cNvSpPr/>
      </dsp:nvSpPr>
      <dsp:spPr>
        <a:xfrm rot="10800000">
          <a:off x="1956610" y="20496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rot="10800000">
        <a:off x="2067242" y="2135943"/>
        <a:ext cx="258142" cy="258838"/>
      </dsp:txXfrm>
    </dsp:sp>
    <dsp:sp modelId="{4328F05F-D609-4F34-A43D-54DAC0DE439B}">
      <dsp:nvSpPr>
        <dsp:cNvPr id="0" name=""/>
        <dsp:cNvSpPr/>
      </dsp:nvSpPr>
      <dsp:spPr>
        <a:xfrm>
          <a:off x="43160" y="17435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smtClean="0">
              <a:latin typeface="Calibri" pitchFamily="34" charset="0"/>
            </a:rPr>
            <a:t>Studentische</a:t>
          </a:r>
          <a:r>
            <a:rPr lang="de-DE" sz="2200" b="1" kern="1200" dirty="0" smtClean="0">
              <a:latin typeface="Calibri" pitchFamily="34" charset="0"/>
            </a:rPr>
            <a:t>s </a:t>
          </a:r>
          <a:r>
            <a:rPr lang="de-DE" sz="2000" b="1" kern="1200" dirty="0" smtClean="0">
              <a:latin typeface="Calibri" pitchFamily="34" charset="0"/>
            </a:rPr>
            <a:t>Referat</a:t>
          </a:r>
          <a:endParaRPr lang="de-DE" sz="2000" b="1" kern="1200" noProof="0" dirty="0" smtClean="0">
            <a:latin typeface="Calibri" pitchFamily="34" charset="0"/>
          </a:endParaRPr>
        </a:p>
      </dsp:txBody>
      <dsp:txXfrm>
        <a:off x="73729" y="1774081"/>
        <a:ext cx="1678362" cy="982562"/>
      </dsp:txXfrm>
    </dsp:sp>
    <dsp:sp modelId="{255C04DF-0551-488F-8332-181EC0657374}">
      <dsp:nvSpPr>
        <dsp:cNvPr id="0" name=""/>
        <dsp:cNvSpPr/>
      </dsp:nvSpPr>
      <dsp:spPr>
        <a:xfrm rot="5400000">
          <a:off x="728523" y="2908977"/>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rot="-5400000">
        <a:off x="783491" y="2940288"/>
        <a:ext cx="258838" cy="258142"/>
      </dsp:txXfrm>
    </dsp:sp>
    <dsp:sp modelId="{61C5644C-59DA-436B-B2A4-A756BE494FC2}">
      <dsp:nvSpPr>
        <dsp:cNvPr id="0" name=""/>
        <dsp:cNvSpPr/>
      </dsp:nvSpPr>
      <dsp:spPr>
        <a:xfrm>
          <a:off x="43160" y="3483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noProof="0" dirty="0" smtClean="0">
              <a:latin typeface="Calibri" pitchFamily="34" charset="0"/>
            </a:rPr>
            <a:t>Schriftliche Klausur</a:t>
          </a:r>
        </a:p>
      </dsp:txBody>
      <dsp:txXfrm>
        <a:off x="73729" y="3513581"/>
        <a:ext cx="1678362" cy="982562"/>
      </dsp:txXfrm>
    </dsp:sp>
    <dsp:sp modelId="{ED567C55-0ECA-4CB6-B36A-F17E8CAEED9E}">
      <dsp:nvSpPr>
        <dsp:cNvPr id="0" name=""/>
        <dsp:cNvSpPr/>
      </dsp:nvSpPr>
      <dsp:spPr>
        <a:xfrm>
          <a:off x="1935736" y="37891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a:off x="1935736" y="3875443"/>
        <a:ext cx="258142" cy="258838"/>
      </dsp:txXfrm>
    </dsp:sp>
    <dsp:sp modelId="{22AD25AF-2E4E-4021-A674-497BC8C8D203}">
      <dsp:nvSpPr>
        <dsp:cNvPr id="0" name=""/>
        <dsp:cNvSpPr/>
      </dsp:nvSpPr>
      <dsp:spPr>
        <a:xfrm>
          <a:off x="2478460" y="3483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noProof="0" dirty="0" smtClean="0">
              <a:latin typeface="Calibri" pitchFamily="34" charset="0"/>
            </a:rPr>
            <a:t>Hausarbeit</a:t>
          </a:r>
        </a:p>
      </dsp:txBody>
      <dsp:txXfrm>
        <a:off x="2509029" y="3513581"/>
        <a:ext cx="1678362" cy="982562"/>
      </dsp:txXfrm>
    </dsp:sp>
    <dsp:sp modelId="{88D68182-13A2-4215-8012-ED40EFB2D583}">
      <dsp:nvSpPr>
        <dsp:cNvPr id="0" name=""/>
        <dsp:cNvSpPr/>
      </dsp:nvSpPr>
      <dsp:spPr>
        <a:xfrm>
          <a:off x="4371037" y="37891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a:off x="4371037" y="3875443"/>
        <a:ext cx="258142" cy="258838"/>
      </dsp:txXfrm>
    </dsp:sp>
    <dsp:sp modelId="{289ECFE7-7624-49DE-8400-65CFCDB70B53}">
      <dsp:nvSpPr>
        <dsp:cNvPr id="0" name=""/>
        <dsp:cNvSpPr/>
      </dsp:nvSpPr>
      <dsp:spPr>
        <a:xfrm>
          <a:off x="4913761" y="3483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de-DE" sz="3300" b="1" kern="1200" dirty="0" smtClean="0">
              <a:latin typeface="Calibri" pitchFamily="34" charset="0"/>
            </a:rPr>
            <a:t>Ankunft</a:t>
          </a:r>
        </a:p>
      </dsp:txBody>
      <dsp:txXfrm>
        <a:off x="4944330" y="3513581"/>
        <a:ext cx="1678362" cy="982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3488D-F7C4-4EF9-B712-EC6B18BB428B}">
      <dsp:nvSpPr>
        <dsp:cNvPr id="0" name=""/>
        <dsp:cNvSpPr/>
      </dsp:nvSpPr>
      <dsp:spPr>
        <a:xfrm>
          <a:off x="4863" y="563371"/>
          <a:ext cx="2127488" cy="127649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smtClean="0">
              <a:latin typeface="Calibri" pitchFamily="34" charset="0"/>
              <a:ea typeface="+mn-ea"/>
              <a:cs typeface="+mn-cs"/>
            </a:rPr>
            <a:t>Gruppen-</a:t>
          </a:r>
          <a:r>
            <a:rPr lang="de-DE" sz="2400" kern="1200" dirty="0" err="1" smtClean="0">
              <a:latin typeface="Calibri" pitchFamily="34" charset="0"/>
              <a:ea typeface="+mn-ea"/>
              <a:cs typeface="+mn-cs"/>
            </a:rPr>
            <a:t>bildung</a:t>
          </a:r>
          <a:endParaRPr lang="de-DE" sz="2400" kern="1200" dirty="0">
            <a:latin typeface="Calibri" pitchFamily="34" charset="0"/>
          </a:endParaRPr>
        </a:p>
      </dsp:txBody>
      <dsp:txXfrm>
        <a:off x="42250" y="600758"/>
        <a:ext cx="2052714" cy="1201719"/>
      </dsp:txXfrm>
    </dsp:sp>
    <dsp:sp modelId="{A710FBBA-4DC0-4551-9AFB-2045A4D7EC9D}">
      <dsp:nvSpPr>
        <dsp:cNvPr id="0" name=""/>
        <dsp:cNvSpPr/>
      </dsp:nvSpPr>
      <dsp:spPr>
        <a:xfrm>
          <a:off x="2319571" y="937809"/>
          <a:ext cx="451027" cy="52761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2319571" y="1043332"/>
        <a:ext cx="315719" cy="316571"/>
      </dsp:txXfrm>
    </dsp:sp>
    <dsp:sp modelId="{ED2F574A-762A-4A00-A4D5-79D91ED69B75}">
      <dsp:nvSpPr>
        <dsp:cNvPr id="0" name=""/>
        <dsp:cNvSpPr/>
      </dsp:nvSpPr>
      <dsp:spPr>
        <a:xfrm>
          <a:off x="2983347" y="563371"/>
          <a:ext cx="2127488" cy="127649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smtClean="0">
              <a:latin typeface="Calibri" pitchFamily="34" charset="0"/>
              <a:ea typeface="+mn-ea"/>
              <a:cs typeface="+mn-cs"/>
            </a:rPr>
            <a:t>Planung</a:t>
          </a:r>
        </a:p>
      </dsp:txBody>
      <dsp:txXfrm>
        <a:off x="3020734" y="600758"/>
        <a:ext cx="2052714" cy="1201719"/>
      </dsp:txXfrm>
    </dsp:sp>
    <dsp:sp modelId="{538994B5-96EF-486F-BED2-00AD85D10DFA}">
      <dsp:nvSpPr>
        <dsp:cNvPr id="0" name=""/>
        <dsp:cNvSpPr/>
      </dsp:nvSpPr>
      <dsp:spPr>
        <a:xfrm>
          <a:off x="5298055" y="937809"/>
          <a:ext cx="451027" cy="52761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5298055" y="1043332"/>
        <a:ext cx="315719" cy="316571"/>
      </dsp:txXfrm>
    </dsp:sp>
    <dsp:sp modelId="{2D667407-011C-4075-98CF-0D050C4FEA0F}">
      <dsp:nvSpPr>
        <dsp:cNvPr id="0" name=""/>
        <dsp:cNvSpPr/>
      </dsp:nvSpPr>
      <dsp:spPr>
        <a:xfrm>
          <a:off x="5961832" y="563371"/>
          <a:ext cx="2396254" cy="127649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smtClean="0">
              <a:latin typeface="Calibri" pitchFamily="34" charset="0"/>
              <a:ea typeface="+mn-ea"/>
              <a:cs typeface="+mn-cs"/>
            </a:rPr>
            <a:t>Umsetzung des Plans</a:t>
          </a:r>
          <a:endParaRPr lang="de-DE" sz="2400" kern="1200" dirty="0">
            <a:latin typeface="Calibri" pitchFamily="34" charset="0"/>
          </a:endParaRPr>
        </a:p>
      </dsp:txBody>
      <dsp:txXfrm>
        <a:off x="5999219" y="600758"/>
        <a:ext cx="2321480" cy="1201719"/>
      </dsp:txXfrm>
    </dsp:sp>
    <dsp:sp modelId="{F02D84CF-BEEE-43B8-9740-B46C6093A71E}">
      <dsp:nvSpPr>
        <dsp:cNvPr id="0" name=""/>
        <dsp:cNvSpPr/>
      </dsp:nvSpPr>
      <dsp:spPr>
        <a:xfrm rot="5183143">
          <a:off x="7000381" y="1988788"/>
          <a:ext cx="451926" cy="52761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rot="-5400000">
        <a:off x="7063786" y="2026768"/>
        <a:ext cx="316571" cy="316348"/>
      </dsp:txXfrm>
    </dsp:sp>
    <dsp:sp modelId="{2914800B-E85A-49BF-842F-18F24622403C}">
      <dsp:nvSpPr>
        <dsp:cNvPr id="0" name=""/>
        <dsp:cNvSpPr/>
      </dsp:nvSpPr>
      <dsp:spPr>
        <a:xfrm>
          <a:off x="6230597" y="2690860"/>
          <a:ext cx="2127488" cy="127649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smtClean="0">
              <a:latin typeface="Calibri" pitchFamily="34" charset="0"/>
              <a:ea typeface="+mn-ea"/>
              <a:cs typeface="+mn-cs"/>
            </a:rPr>
            <a:t>Fertigstellung der Gruppenarbeit</a:t>
          </a:r>
        </a:p>
      </dsp:txBody>
      <dsp:txXfrm>
        <a:off x="6267984" y="2728247"/>
        <a:ext cx="2052714" cy="1201719"/>
      </dsp:txXfrm>
    </dsp:sp>
    <dsp:sp modelId="{421FB53F-5301-47A1-94FC-8B83A0CC21E7}">
      <dsp:nvSpPr>
        <dsp:cNvPr id="0" name=""/>
        <dsp:cNvSpPr/>
      </dsp:nvSpPr>
      <dsp:spPr>
        <a:xfrm rot="10800000">
          <a:off x="5592351" y="3065298"/>
          <a:ext cx="451027" cy="52761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rot="10800000">
        <a:off x="5727659" y="3170821"/>
        <a:ext cx="315719" cy="316571"/>
      </dsp:txXfrm>
    </dsp:sp>
    <dsp:sp modelId="{AF8BC246-536A-47EC-B674-9F20C482934B}">
      <dsp:nvSpPr>
        <dsp:cNvPr id="0" name=""/>
        <dsp:cNvSpPr/>
      </dsp:nvSpPr>
      <dsp:spPr>
        <a:xfrm>
          <a:off x="3252113" y="2690860"/>
          <a:ext cx="2127488" cy="127649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smtClean="0">
              <a:latin typeface="Calibri" pitchFamily="34" charset="0"/>
              <a:ea typeface="+mn-ea"/>
              <a:cs typeface="+mn-cs"/>
            </a:rPr>
            <a:t>Evaluation der Gruppenarbeit</a:t>
          </a:r>
          <a:endParaRPr lang="de-DE" sz="2400" kern="1200" dirty="0">
            <a:latin typeface="Calibri" pitchFamily="34" charset="0"/>
          </a:endParaRPr>
        </a:p>
      </dsp:txBody>
      <dsp:txXfrm>
        <a:off x="3289500" y="2728247"/>
        <a:ext cx="2052714" cy="1201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3488D-F7C4-4EF9-B712-EC6B18BB428B}">
      <dsp:nvSpPr>
        <dsp:cNvPr id="0" name=""/>
        <dsp:cNvSpPr/>
      </dsp:nvSpPr>
      <dsp:spPr>
        <a:xfrm>
          <a:off x="476320" y="146"/>
          <a:ext cx="1723249" cy="1033949"/>
        </a:xfrm>
        <a:prstGeom prst="roundRect">
          <a:avLst>
            <a:gd name="adj" fmla="val 10000"/>
          </a:avLst>
        </a:prstGeom>
        <a:solidFill>
          <a:schemeClr val="bg2">
            <a:lumMod val="60000"/>
            <a:lumOff val="4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latin typeface="Calibri" pitchFamily="34" charset="0"/>
              <a:ea typeface="+mn-ea"/>
              <a:cs typeface="+mn-cs"/>
            </a:rPr>
            <a:t>Gruppenbildung</a:t>
          </a:r>
          <a:endParaRPr lang="de-DE" sz="1700" kern="1200" dirty="0"/>
        </a:p>
      </dsp:txBody>
      <dsp:txXfrm>
        <a:off x="506603" y="30429"/>
        <a:ext cx="1662683" cy="973383"/>
      </dsp:txXfrm>
    </dsp:sp>
    <dsp:sp modelId="{A710FBBA-4DC0-4551-9AFB-2045A4D7EC9D}">
      <dsp:nvSpPr>
        <dsp:cNvPr id="0" name=""/>
        <dsp:cNvSpPr/>
      </dsp:nvSpPr>
      <dsp:spPr>
        <a:xfrm>
          <a:off x="2351216" y="303438"/>
          <a:ext cx="365328" cy="42736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dsp:txBody>
      <dsp:txXfrm>
        <a:off x="2351216" y="388911"/>
        <a:ext cx="255730" cy="256419"/>
      </dsp:txXfrm>
    </dsp:sp>
    <dsp:sp modelId="{ED2F574A-762A-4A00-A4D5-79D91ED69B75}">
      <dsp:nvSpPr>
        <dsp:cNvPr id="0" name=""/>
        <dsp:cNvSpPr/>
      </dsp:nvSpPr>
      <dsp:spPr>
        <a:xfrm>
          <a:off x="2888870" y="146"/>
          <a:ext cx="1723249" cy="103394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latin typeface="+mn-lt"/>
              <a:ea typeface="+mn-ea"/>
              <a:cs typeface="+mn-cs"/>
            </a:rPr>
            <a:t>Planung</a:t>
          </a:r>
        </a:p>
      </dsp:txBody>
      <dsp:txXfrm>
        <a:off x="2919153" y="30429"/>
        <a:ext cx="1662683" cy="973383"/>
      </dsp:txXfrm>
    </dsp:sp>
    <dsp:sp modelId="{538994B5-96EF-486F-BED2-00AD85D10DFA}">
      <dsp:nvSpPr>
        <dsp:cNvPr id="0" name=""/>
        <dsp:cNvSpPr/>
      </dsp:nvSpPr>
      <dsp:spPr>
        <a:xfrm>
          <a:off x="4763765" y="303438"/>
          <a:ext cx="365328" cy="42736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dsp:txBody>
      <dsp:txXfrm>
        <a:off x="4763765" y="388911"/>
        <a:ext cx="255730" cy="256419"/>
      </dsp:txXfrm>
    </dsp:sp>
    <dsp:sp modelId="{2D667407-011C-4075-98CF-0D050C4FEA0F}">
      <dsp:nvSpPr>
        <dsp:cNvPr id="0" name=""/>
        <dsp:cNvSpPr/>
      </dsp:nvSpPr>
      <dsp:spPr>
        <a:xfrm>
          <a:off x="5301419" y="146"/>
          <a:ext cx="1723249" cy="103394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Umsetzung</a:t>
          </a:r>
          <a:r>
            <a:rPr lang="de-DE" sz="1700" kern="1200" baseline="0" dirty="0" smtClean="0"/>
            <a:t> des Plans</a:t>
          </a:r>
          <a:endParaRPr lang="de-DE" sz="1700" kern="1200" dirty="0"/>
        </a:p>
      </dsp:txBody>
      <dsp:txXfrm>
        <a:off x="5331702" y="30429"/>
        <a:ext cx="1662683" cy="973383"/>
      </dsp:txXfrm>
    </dsp:sp>
    <dsp:sp modelId="{F02D84CF-BEEE-43B8-9740-B46C6093A71E}">
      <dsp:nvSpPr>
        <dsp:cNvPr id="0" name=""/>
        <dsp:cNvSpPr/>
      </dsp:nvSpPr>
      <dsp:spPr>
        <a:xfrm rot="5400000">
          <a:off x="5980380" y="1154724"/>
          <a:ext cx="365328" cy="42736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dsp:txBody>
      <dsp:txXfrm rot="-5400000">
        <a:off x="6034835" y="1185742"/>
        <a:ext cx="256419" cy="255730"/>
      </dsp:txXfrm>
    </dsp:sp>
    <dsp:sp modelId="{2914800B-E85A-49BF-842F-18F24622403C}">
      <dsp:nvSpPr>
        <dsp:cNvPr id="0" name=""/>
        <dsp:cNvSpPr/>
      </dsp:nvSpPr>
      <dsp:spPr>
        <a:xfrm>
          <a:off x="5301419" y="1723396"/>
          <a:ext cx="1723249" cy="103394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latin typeface="+mn-lt"/>
              <a:ea typeface="+mn-ea"/>
              <a:cs typeface="+mn-cs"/>
            </a:rPr>
            <a:t>Fertigstellung der Gruppenarbeit</a:t>
          </a:r>
        </a:p>
      </dsp:txBody>
      <dsp:txXfrm>
        <a:off x="5331702" y="1753679"/>
        <a:ext cx="1662683" cy="973383"/>
      </dsp:txXfrm>
    </dsp:sp>
    <dsp:sp modelId="{421FB53F-5301-47A1-94FC-8B83A0CC21E7}">
      <dsp:nvSpPr>
        <dsp:cNvPr id="0" name=""/>
        <dsp:cNvSpPr/>
      </dsp:nvSpPr>
      <dsp:spPr>
        <a:xfrm rot="10800000">
          <a:off x="4784444" y="2026688"/>
          <a:ext cx="365328" cy="42736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dsp:txBody>
      <dsp:txXfrm rot="10800000">
        <a:off x="4894042" y="2112161"/>
        <a:ext cx="255730" cy="256419"/>
      </dsp:txXfrm>
    </dsp:sp>
    <dsp:sp modelId="{AF8BC246-536A-47EC-B674-9F20C482934B}">
      <dsp:nvSpPr>
        <dsp:cNvPr id="0" name=""/>
        <dsp:cNvSpPr/>
      </dsp:nvSpPr>
      <dsp:spPr>
        <a:xfrm>
          <a:off x="2888870" y="1723396"/>
          <a:ext cx="1723249" cy="103394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latin typeface="+mn-lt"/>
              <a:ea typeface="+mn-ea"/>
              <a:cs typeface="+mn-cs"/>
            </a:rPr>
            <a:t>Evaluation der Gruppenarbeit</a:t>
          </a:r>
          <a:endParaRPr lang="de-DE" sz="1700" kern="1200" dirty="0"/>
        </a:p>
      </dsp:txBody>
      <dsp:txXfrm>
        <a:off x="2919153" y="1753679"/>
        <a:ext cx="1662683" cy="973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3488D-F7C4-4EF9-B712-EC6B18BB428B}">
      <dsp:nvSpPr>
        <dsp:cNvPr id="0" name=""/>
        <dsp:cNvSpPr/>
      </dsp:nvSpPr>
      <dsp:spPr>
        <a:xfrm>
          <a:off x="476320" y="146"/>
          <a:ext cx="1723249" cy="103394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latin typeface="+mn-lt"/>
              <a:ea typeface="+mn-ea"/>
              <a:cs typeface="+mn-cs"/>
            </a:rPr>
            <a:t>Gruppen-</a:t>
          </a:r>
          <a:r>
            <a:rPr lang="de-DE" sz="1700" kern="1200" dirty="0" err="1" smtClean="0">
              <a:latin typeface="+mn-lt"/>
              <a:ea typeface="+mn-ea"/>
              <a:cs typeface="+mn-cs"/>
            </a:rPr>
            <a:t>bildung</a:t>
          </a:r>
          <a:endParaRPr lang="de-DE" sz="1700" kern="1200" dirty="0"/>
        </a:p>
      </dsp:txBody>
      <dsp:txXfrm>
        <a:off x="506603" y="30429"/>
        <a:ext cx="1662683" cy="973383"/>
      </dsp:txXfrm>
    </dsp:sp>
    <dsp:sp modelId="{A710FBBA-4DC0-4551-9AFB-2045A4D7EC9D}">
      <dsp:nvSpPr>
        <dsp:cNvPr id="0" name=""/>
        <dsp:cNvSpPr/>
      </dsp:nvSpPr>
      <dsp:spPr>
        <a:xfrm>
          <a:off x="2351216" y="303438"/>
          <a:ext cx="365328" cy="42736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dsp:txBody>
      <dsp:txXfrm>
        <a:off x="2351216" y="388911"/>
        <a:ext cx="255730" cy="256419"/>
      </dsp:txXfrm>
    </dsp:sp>
    <dsp:sp modelId="{ED2F574A-762A-4A00-A4D5-79D91ED69B75}">
      <dsp:nvSpPr>
        <dsp:cNvPr id="0" name=""/>
        <dsp:cNvSpPr/>
      </dsp:nvSpPr>
      <dsp:spPr>
        <a:xfrm>
          <a:off x="2888870" y="146"/>
          <a:ext cx="1723249" cy="1033949"/>
        </a:xfrm>
        <a:prstGeom prst="roundRect">
          <a:avLst>
            <a:gd name="adj" fmla="val 10000"/>
          </a:avLst>
        </a:prstGeom>
        <a:solidFill>
          <a:schemeClr val="bg2">
            <a:lumMod val="60000"/>
            <a:lumOff val="4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latin typeface="+mn-lt"/>
              <a:ea typeface="+mn-ea"/>
              <a:cs typeface="+mn-cs"/>
            </a:rPr>
            <a:t>Planung</a:t>
          </a:r>
        </a:p>
      </dsp:txBody>
      <dsp:txXfrm>
        <a:off x="2919153" y="30429"/>
        <a:ext cx="1662683" cy="973383"/>
      </dsp:txXfrm>
    </dsp:sp>
    <dsp:sp modelId="{538994B5-96EF-486F-BED2-00AD85D10DFA}">
      <dsp:nvSpPr>
        <dsp:cNvPr id="0" name=""/>
        <dsp:cNvSpPr/>
      </dsp:nvSpPr>
      <dsp:spPr>
        <a:xfrm>
          <a:off x="4763765" y="303438"/>
          <a:ext cx="365328" cy="42736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dsp:txBody>
      <dsp:txXfrm>
        <a:off x="4763765" y="388911"/>
        <a:ext cx="255730" cy="256419"/>
      </dsp:txXfrm>
    </dsp:sp>
    <dsp:sp modelId="{2D667407-011C-4075-98CF-0D050C4FEA0F}">
      <dsp:nvSpPr>
        <dsp:cNvPr id="0" name=""/>
        <dsp:cNvSpPr/>
      </dsp:nvSpPr>
      <dsp:spPr>
        <a:xfrm>
          <a:off x="5301419" y="146"/>
          <a:ext cx="1723249" cy="103394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latin typeface="+mn-lt"/>
              <a:ea typeface="+mn-ea"/>
              <a:cs typeface="+mn-cs"/>
            </a:rPr>
            <a:t>Umsetzung  des Plans</a:t>
          </a:r>
          <a:endParaRPr lang="de-DE" sz="1700" kern="1200" dirty="0"/>
        </a:p>
      </dsp:txBody>
      <dsp:txXfrm>
        <a:off x="5331702" y="30429"/>
        <a:ext cx="1662683" cy="973383"/>
      </dsp:txXfrm>
    </dsp:sp>
    <dsp:sp modelId="{F02D84CF-BEEE-43B8-9740-B46C6093A71E}">
      <dsp:nvSpPr>
        <dsp:cNvPr id="0" name=""/>
        <dsp:cNvSpPr/>
      </dsp:nvSpPr>
      <dsp:spPr>
        <a:xfrm rot="5400000">
          <a:off x="5980380" y="1154724"/>
          <a:ext cx="365328" cy="42736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dsp:txBody>
      <dsp:txXfrm rot="-5400000">
        <a:off x="6034835" y="1185742"/>
        <a:ext cx="256419" cy="255730"/>
      </dsp:txXfrm>
    </dsp:sp>
    <dsp:sp modelId="{2914800B-E85A-49BF-842F-18F24622403C}">
      <dsp:nvSpPr>
        <dsp:cNvPr id="0" name=""/>
        <dsp:cNvSpPr/>
      </dsp:nvSpPr>
      <dsp:spPr>
        <a:xfrm>
          <a:off x="5301419" y="1723396"/>
          <a:ext cx="1723249" cy="103394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latin typeface="+mn-lt"/>
              <a:ea typeface="+mn-ea"/>
              <a:cs typeface="+mn-cs"/>
            </a:rPr>
            <a:t>Fertigstellung der Ergebnisse</a:t>
          </a:r>
        </a:p>
      </dsp:txBody>
      <dsp:txXfrm>
        <a:off x="5331702" y="1753679"/>
        <a:ext cx="1662683" cy="973383"/>
      </dsp:txXfrm>
    </dsp:sp>
    <dsp:sp modelId="{421FB53F-5301-47A1-94FC-8B83A0CC21E7}">
      <dsp:nvSpPr>
        <dsp:cNvPr id="0" name=""/>
        <dsp:cNvSpPr/>
      </dsp:nvSpPr>
      <dsp:spPr>
        <a:xfrm rot="10800000">
          <a:off x="4784444" y="2026688"/>
          <a:ext cx="365328" cy="42736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dsp:txBody>
      <dsp:txXfrm rot="10800000">
        <a:off x="4894042" y="2112161"/>
        <a:ext cx="255730" cy="256419"/>
      </dsp:txXfrm>
    </dsp:sp>
    <dsp:sp modelId="{AF8BC246-536A-47EC-B674-9F20C482934B}">
      <dsp:nvSpPr>
        <dsp:cNvPr id="0" name=""/>
        <dsp:cNvSpPr/>
      </dsp:nvSpPr>
      <dsp:spPr>
        <a:xfrm>
          <a:off x="2888870" y="1723396"/>
          <a:ext cx="1723249" cy="103394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latin typeface="+mn-lt"/>
              <a:ea typeface="+mn-ea"/>
              <a:cs typeface="+mn-cs"/>
            </a:rPr>
            <a:t>Evaluation der Gruppenarbeit</a:t>
          </a:r>
          <a:endParaRPr lang="de-DE" sz="1700" kern="1200" dirty="0"/>
        </a:p>
      </dsp:txBody>
      <dsp:txXfrm>
        <a:off x="2919153" y="1753679"/>
        <a:ext cx="1662683" cy="9733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E2BA4-D844-4924-B45D-48DB0E2825F7}">
      <dsp:nvSpPr>
        <dsp:cNvPr id="0" name=""/>
        <dsp:cNvSpPr/>
      </dsp:nvSpPr>
      <dsp:spPr>
        <a:xfrm>
          <a:off x="3484562" y="0"/>
          <a:ext cx="1393825" cy="755120"/>
        </a:xfrm>
        <a:prstGeom prst="trapezoid">
          <a:avLst>
            <a:gd name="adj" fmla="val 92292"/>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pitchFamily="34" charset="0"/>
              <a:sym typeface="Wingdings" pitchFamily="2" charset="2"/>
            </a:rPr>
            <a:t>6. In </a:t>
          </a:r>
          <a:r>
            <a:rPr lang="en-US" sz="1700" kern="1200" dirty="0" err="1" smtClean="0">
              <a:latin typeface="Calibri" pitchFamily="34" charset="0"/>
              <a:sym typeface="Wingdings" pitchFamily="2" charset="2"/>
            </a:rPr>
            <a:t>eine</a:t>
          </a:r>
          <a:r>
            <a:rPr lang="en-US" sz="1700" kern="1200" dirty="0" smtClean="0">
              <a:latin typeface="Calibri" pitchFamily="34" charset="0"/>
              <a:sym typeface="Wingdings" pitchFamily="2" charset="2"/>
            </a:rPr>
            <a:t> </a:t>
          </a:r>
          <a:r>
            <a:rPr lang="en-US" sz="1700" kern="1200" dirty="0" err="1" smtClean="0">
              <a:latin typeface="Calibri" pitchFamily="34" charset="0"/>
              <a:sym typeface="Wingdings" pitchFamily="2" charset="2"/>
            </a:rPr>
            <a:t>Diskussion</a:t>
          </a:r>
          <a:r>
            <a:rPr lang="en-US" sz="1700" kern="1200" dirty="0" smtClean="0">
              <a:latin typeface="Calibri" pitchFamily="34" charset="0"/>
              <a:sym typeface="Wingdings" pitchFamily="2" charset="2"/>
            </a:rPr>
            <a:t> </a:t>
          </a:r>
          <a:r>
            <a:rPr lang="en-US" sz="1700" kern="1200" dirty="0" err="1" smtClean="0">
              <a:latin typeface="Calibri" pitchFamily="34" charset="0"/>
              <a:sym typeface="Wingdings" pitchFamily="2" charset="2"/>
            </a:rPr>
            <a:t>überleiten</a:t>
          </a:r>
          <a:endParaRPr lang="de-DE" sz="1700" kern="1200" dirty="0">
            <a:latin typeface="Calibri" pitchFamily="34" charset="0"/>
          </a:endParaRPr>
        </a:p>
      </dsp:txBody>
      <dsp:txXfrm>
        <a:off x="3484562" y="0"/>
        <a:ext cx="1393825" cy="755120"/>
      </dsp:txXfrm>
    </dsp:sp>
    <dsp:sp modelId="{B8A32697-B546-4AA4-A1B9-EFD667185553}">
      <dsp:nvSpPr>
        <dsp:cNvPr id="0" name=""/>
        <dsp:cNvSpPr/>
      </dsp:nvSpPr>
      <dsp:spPr>
        <a:xfrm>
          <a:off x="2787650" y="755120"/>
          <a:ext cx="2787650" cy="755120"/>
        </a:xfrm>
        <a:prstGeom prst="trapezoid">
          <a:avLst>
            <a:gd name="adj" fmla="val 92292"/>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pitchFamily="34" charset="0"/>
              <a:sym typeface="Wingdings" pitchFamily="2" charset="2"/>
            </a:rPr>
            <a:t>5. </a:t>
          </a:r>
          <a:r>
            <a:rPr lang="en-US" sz="1700" kern="1200" dirty="0" err="1" smtClean="0">
              <a:latin typeface="Calibri" pitchFamily="34" charset="0"/>
              <a:sym typeface="Wingdings" pitchFamily="2" charset="2"/>
            </a:rPr>
            <a:t>Im</a:t>
          </a:r>
          <a:r>
            <a:rPr lang="en-US" sz="1700" kern="1200" dirty="0" smtClean="0">
              <a:latin typeface="Calibri" pitchFamily="34" charset="0"/>
              <a:sym typeface="Wingdings" pitchFamily="2" charset="2"/>
            </a:rPr>
            <a:t> Plenum </a:t>
          </a:r>
          <a:r>
            <a:rPr lang="en-US" sz="1700" kern="1200" dirty="0" err="1" smtClean="0">
              <a:latin typeface="Calibri" pitchFamily="34" charset="0"/>
              <a:sym typeface="Wingdings" pitchFamily="2" charset="2"/>
            </a:rPr>
            <a:t>präsentieren</a:t>
          </a:r>
          <a:r>
            <a:rPr lang="en-US" sz="1700" kern="1200" dirty="0" smtClean="0">
              <a:latin typeface="Calibri" pitchFamily="34" charset="0"/>
              <a:sym typeface="Wingdings" pitchFamily="2" charset="2"/>
            </a:rPr>
            <a:t> </a:t>
          </a:r>
          <a:endParaRPr lang="de-DE" sz="1700" kern="1200" dirty="0">
            <a:latin typeface="Calibri" pitchFamily="34" charset="0"/>
          </a:endParaRPr>
        </a:p>
      </dsp:txBody>
      <dsp:txXfrm>
        <a:off x="3275488" y="755120"/>
        <a:ext cx="1811972" cy="755120"/>
      </dsp:txXfrm>
    </dsp:sp>
    <dsp:sp modelId="{37A5DAF5-B49F-4ABB-B78C-068E0AEC6EDA}">
      <dsp:nvSpPr>
        <dsp:cNvPr id="0" name=""/>
        <dsp:cNvSpPr/>
      </dsp:nvSpPr>
      <dsp:spPr>
        <a:xfrm>
          <a:off x="2090737" y="1510241"/>
          <a:ext cx="4181475" cy="755120"/>
        </a:xfrm>
        <a:prstGeom prst="trapezoid">
          <a:avLst>
            <a:gd name="adj" fmla="val 92292"/>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latin typeface="Calibri" pitchFamily="34" charset="0"/>
            </a:rPr>
            <a:t>4. Kerngedanken klar strukturieren </a:t>
          </a:r>
          <a:endParaRPr lang="de-DE" sz="1800" kern="1200" dirty="0">
            <a:latin typeface="Calibri" pitchFamily="34" charset="0"/>
          </a:endParaRPr>
        </a:p>
      </dsp:txBody>
      <dsp:txXfrm>
        <a:off x="2822495" y="1510241"/>
        <a:ext cx="2717958" cy="755120"/>
      </dsp:txXfrm>
    </dsp:sp>
    <dsp:sp modelId="{D52D5A95-7997-46B1-9C21-D93D5E7E627D}">
      <dsp:nvSpPr>
        <dsp:cNvPr id="0" name=""/>
        <dsp:cNvSpPr/>
      </dsp:nvSpPr>
      <dsp:spPr>
        <a:xfrm>
          <a:off x="1393825" y="2265362"/>
          <a:ext cx="5575300" cy="755120"/>
        </a:xfrm>
        <a:prstGeom prst="trapezoid">
          <a:avLst>
            <a:gd name="adj" fmla="val 92292"/>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latin typeface="Calibri" pitchFamily="34" charset="0"/>
            </a:rPr>
            <a:t>3. Texte lesen und Kernaussagen extrahieren</a:t>
          </a:r>
        </a:p>
      </dsp:txBody>
      <dsp:txXfrm>
        <a:off x="2369502" y="2265362"/>
        <a:ext cx="3623945" cy="755120"/>
      </dsp:txXfrm>
    </dsp:sp>
    <dsp:sp modelId="{DB044AFF-CFD5-4A20-8560-A9BF57B9417D}">
      <dsp:nvSpPr>
        <dsp:cNvPr id="0" name=""/>
        <dsp:cNvSpPr/>
      </dsp:nvSpPr>
      <dsp:spPr>
        <a:xfrm>
          <a:off x="696912" y="3020483"/>
          <a:ext cx="6969125" cy="755120"/>
        </a:xfrm>
        <a:prstGeom prst="trapezoid">
          <a:avLst>
            <a:gd name="adj" fmla="val 92292"/>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latin typeface="Calibri" pitchFamily="34" charset="0"/>
            </a:rPr>
            <a:t>2. Für das Referatsthema geeignete Texte suchen</a:t>
          </a:r>
          <a:endParaRPr lang="de-DE" sz="1800" kern="1200" dirty="0">
            <a:latin typeface="Calibri" pitchFamily="34" charset="0"/>
          </a:endParaRPr>
        </a:p>
      </dsp:txBody>
      <dsp:txXfrm>
        <a:off x="1916509" y="3020483"/>
        <a:ext cx="4529931" cy="755120"/>
      </dsp:txXfrm>
    </dsp:sp>
    <dsp:sp modelId="{EABABED2-80FF-4E06-B66D-FB0F0EBA4589}">
      <dsp:nvSpPr>
        <dsp:cNvPr id="0" name=""/>
        <dsp:cNvSpPr/>
      </dsp:nvSpPr>
      <dsp:spPr>
        <a:xfrm>
          <a:off x="0" y="3775604"/>
          <a:ext cx="8362950" cy="755120"/>
        </a:xfrm>
        <a:prstGeom prst="trapezoid">
          <a:avLst>
            <a:gd name="adj" fmla="val 92292"/>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latin typeface="Calibri" pitchFamily="34" charset="0"/>
            </a:rPr>
            <a:t>1. Das Thema festlegen </a:t>
          </a:r>
          <a:endParaRPr lang="de-DE" sz="1800" kern="1200" dirty="0">
            <a:latin typeface="Calibri" pitchFamily="34" charset="0"/>
          </a:endParaRPr>
        </a:p>
      </dsp:txBody>
      <dsp:txXfrm>
        <a:off x="1463516" y="3775604"/>
        <a:ext cx="5435917" cy="7551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92796" y="6456218"/>
            <a:ext cx="4278154" cy="339884"/>
          </a:xfrm>
          <a:prstGeom prst="rect">
            <a:avLst/>
          </a:prstGeom>
        </p:spPr>
        <p:txBody>
          <a:bodyPr vert="horz" lIns="92400" tIns="46200" rIns="92400" bIns="46200" rtlCol="0" anchor="b"/>
          <a:lstStyle>
            <a:lvl1pPr algn="r">
              <a:defRPr sz="1200"/>
            </a:lvl1pPr>
          </a:lstStyle>
          <a:p>
            <a:fld id="{10CB460A-300A-40E6-9692-CBC875C91DE1}" type="slidenum">
              <a:rPr lang="de-DE" smtClean="0"/>
              <a:pPr/>
              <a:t>‹#›</a:t>
            </a:fld>
            <a:endParaRPr lang="de-DE"/>
          </a:p>
        </p:txBody>
      </p:sp>
    </p:spTree>
    <p:extLst>
      <p:ext uri="{BB962C8B-B14F-4D97-AF65-F5344CB8AC3E}">
        <p14:creationId xmlns:p14="http://schemas.microsoft.com/office/powerpoint/2010/main" val="222250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9" name="Rectangle 7"/>
          <p:cNvSpPr>
            <a:spLocks noGrp="1" noChangeArrowheads="1"/>
          </p:cNvSpPr>
          <p:nvPr>
            <p:ph type="sldNum" sz="quarter" idx="5"/>
          </p:nvPr>
        </p:nvSpPr>
        <p:spPr bwMode="auto">
          <a:xfrm>
            <a:off x="5592225" y="6456612"/>
            <a:ext cx="4278154" cy="339884"/>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a:defRPr sz="1200">
                <a:latin typeface="Arial" charset="0"/>
              </a:defRPr>
            </a:lvl1pPr>
          </a:lstStyle>
          <a:p>
            <a:fld id="{B2628D37-9D48-4F25-A56B-DD36DC40B927}" type="slidenum">
              <a:rPr lang="de-DE"/>
              <a:pPr/>
              <a:t>‹#›</a:t>
            </a:fld>
            <a:endParaRPr lang="de-DE"/>
          </a:p>
        </p:txBody>
      </p:sp>
      <p:sp>
        <p:nvSpPr>
          <p:cNvPr id="8" name="Folienbildplatzhalter 7"/>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2400" tIns="46200" rIns="92400" bIns="46200" rtlCol="0" anchor="ctr"/>
          <a:lstStyle/>
          <a:p>
            <a:endParaRPr lang="de-DE"/>
          </a:p>
        </p:txBody>
      </p:sp>
      <p:sp>
        <p:nvSpPr>
          <p:cNvPr id="9" name="Notizenplatzhalter 8"/>
          <p:cNvSpPr>
            <a:spLocks noGrp="1"/>
          </p:cNvSpPr>
          <p:nvPr>
            <p:ph type="body" sz="quarter" idx="3"/>
          </p:nvPr>
        </p:nvSpPr>
        <p:spPr>
          <a:xfrm>
            <a:off x="987267" y="3228896"/>
            <a:ext cx="7898130" cy="3058954"/>
          </a:xfrm>
          <a:prstGeom prst="rect">
            <a:avLst/>
          </a:prstGeom>
        </p:spPr>
        <p:txBody>
          <a:bodyPr vert="horz" lIns="92400" tIns="46200" rIns="92400" bIns="4620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18017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xfrm>
            <a:off x="3236913" y="509588"/>
            <a:ext cx="3398837" cy="2549525"/>
          </a:xfrm>
          <a:prstGeom prst="rect">
            <a:avLst/>
          </a:prstGeom>
          <a:ln/>
        </p:spPr>
      </p:sp>
      <p:sp>
        <p:nvSpPr>
          <p:cNvPr id="69635"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69636" name="Foliennummernplatzhalter 3"/>
          <p:cNvSpPr>
            <a:spLocks noGrp="1"/>
          </p:cNvSpPr>
          <p:nvPr>
            <p:ph type="sldNum" sz="quarter" idx="5"/>
          </p:nvPr>
        </p:nvSpPr>
        <p:spPr>
          <a:noFill/>
        </p:spPr>
        <p:txBody>
          <a:bodyPr/>
          <a:lstStyle/>
          <a:p>
            <a:fld id="{D5D4C506-742E-43C8-95E3-FACBCF77711B}" type="slidenum">
              <a:rPr lang="de-DE"/>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12</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14</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16</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xfrm>
            <a:off x="3236913" y="509588"/>
            <a:ext cx="3398837" cy="2549525"/>
          </a:xfrm>
          <a:prstGeom prst="rect">
            <a:avLst/>
          </a:prstGeom>
          <a:ln/>
        </p:spPr>
      </p:sp>
      <p:sp>
        <p:nvSpPr>
          <p:cNvPr id="79875" name="Notizenplatzhalter 2"/>
          <p:cNvSpPr>
            <a:spLocks noGrp="1"/>
          </p:cNvSpPr>
          <p:nvPr>
            <p:ph type="body" idx="1"/>
          </p:nvPr>
        </p:nvSpPr>
        <p:spPr>
          <a:xfrm>
            <a:off x="987267" y="3228896"/>
            <a:ext cx="7898130" cy="3058954"/>
          </a:xfrm>
          <a:prstGeom prst="rect">
            <a:avLst/>
          </a:prstGeom>
          <a:noFill/>
          <a:ln/>
        </p:spPr>
        <p:txBody>
          <a:bodyPr/>
          <a:lstStyle/>
          <a:p>
            <a:endParaRPr lang="de-DE" dirty="0" smtClean="0"/>
          </a:p>
        </p:txBody>
      </p:sp>
      <p:sp>
        <p:nvSpPr>
          <p:cNvPr id="79876" name="Foliennummernplatzhalter 3"/>
          <p:cNvSpPr>
            <a:spLocks noGrp="1"/>
          </p:cNvSpPr>
          <p:nvPr>
            <p:ph type="sldNum" sz="quarter" idx="5"/>
          </p:nvPr>
        </p:nvSpPr>
        <p:spPr>
          <a:noFill/>
        </p:spPr>
        <p:txBody>
          <a:bodyPr/>
          <a:lstStyle/>
          <a:p>
            <a:fld id="{9CC97746-FEEB-4195-B571-C5A4AEF60C53}" type="slidenum">
              <a:rPr lang="de-DE"/>
              <a:pPr/>
              <a:t>19</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xfrm>
            <a:off x="3236913" y="509588"/>
            <a:ext cx="3398837" cy="2549525"/>
          </a:xfrm>
          <a:prstGeom prst="rect">
            <a:avLst/>
          </a:prstGeom>
          <a:ln/>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smtClean="0"/>
          </a:p>
        </p:txBody>
      </p:sp>
      <p:sp>
        <p:nvSpPr>
          <p:cNvPr id="80900" name="Foliennummernplatzhalter 3"/>
          <p:cNvSpPr>
            <a:spLocks noGrp="1"/>
          </p:cNvSpPr>
          <p:nvPr>
            <p:ph type="sldNum" sz="quarter" idx="5"/>
          </p:nvPr>
        </p:nvSpPr>
        <p:spPr>
          <a:noFill/>
        </p:spPr>
        <p:txBody>
          <a:bodyPr/>
          <a:lstStyle/>
          <a:p>
            <a:fld id="{4E48E842-FD19-4C5A-8337-DBEBF84BCC31}" type="slidenum">
              <a:rPr lang="de-DE"/>
              <a:pPr/>
              <a:t>20</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21</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22</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a:xfrm>
            <a:off x="3236913" y="509588"/>
            <a:ext cx="3398837" cy="2549525"/>
          </a:xfrm>
          <a:prstGeom prst="rect">
            <a:avLst/>
          </a:prstGeom>
          <a:ln/>
        </p:spPr>
      </p:sp>
      <p:sp>
        <p:nvSpPr>
          <p:cNvPr id="84995" name="Notizenplatzhalter 2"/>
          <p:cNvSpPr>
            <a:spLocks noGrp="1"/>
          </p:cNvSpPr>
          <p:nvPr>
            <p:ph type="body" idx="1"/>
          </p:nvPr>
        </p:nvSpPr>
        <p:spPr>
          <a:xfrm>
            <a:off x="987267" y="3228896"/>
            <a:ext cx="7898130" cy="3058954"/>
          </a:xfrm>
          <a:prstGeom prst="rect">
            <a:avLst/>
          </a:prstGeom>
          <a:noFill/>
          <a:ln/>
        </p:spPr>
        <p:txBody>
          <a:bodyPr/>
          <a:lstStyle/>
          <a:p>
            <a:endParaRPr lang="de-DE" dirty="0" smtClean="0"/>
          </a:p>
        </p:txBody>
      </p:sp>
      <p:sp>
        <p:nvSpPr>
          <p:cNvPr id="84996" name="Foliennummernplatzhalter 3"/>
          <p:cNvSpPr>
            <a:spLocks noGrp="1"/>
          </p:cNvSpPr>
          <p:nvPr>
            <p:ph type="sldNum" sz="quarter" idx="5"/>
          </p:nvPr>
        </p:nvSpPr>
        <p:spPr>
          <a:noFill/>
        </p:spPr>
        <p:txBody>
          <a:bodyPr/>
          <a:lstStyle/>
          <a:p>
            <a:fld id="{C1DD97D5-D2A2-4F31-B5F6-B97CB9F90F51}" type="slidenum">
              <a:rPr lang="de-DE"/>
              <a:pPr/>
              <a:t>24</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xfrm>
            <a:off x="3236913" y="509588"/>
            <a:ext cx="3398837" cy="2549525"/>
          </a:xfrm>
          <a:prstGeom prst="rect">
            <a:avLst/>
          </a:prstGeom>
          <a:ln/>
        </p:spPr>
      </p:sp>
      <p:sp>
        <p:nvSpPr>
          <p:cNvPr id="87043"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a:p>
            <a:endParaRPr lang="en-US" dirty="0" smtClean="0"/>
          </a:p>
        </p:txBody>
      </p:sp>
      <p:sp>
        <p:nvSpPr>
          <p:cNvPr id="87044" name="Foliennummernplatzhalter 3"/>
          <p:cNvSpPr>
            <a:spLocks noGrp="1"/>
          </p:cNvSpPr>
          <p:nvPr>
            <p:ph type="sldNum" sz="quarter" idx="5"/>
          </p:nvPr>
        </p:nvSpPr>
        <p:spPr>
          <a:noFill/>
        </p:spPr>
        <p:txBody>
          <a:bodyPr/>
          <a:lstStyle/>
          <a:p>
            <a:fld id="{F50CEC3D-9E22-4575-ADEF-0FB9D4B35241}" type="slidenum">
              <a:rPr lang="de-DE"/>
              <a:pPr/>
              <a:t>25</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xfrm>
            <a:off x="3236913" y="509588"/>
            <a:ext cx="3398837" cy="2549525"/>
          </a:xfrm>
          <a:prstGeom prst="rect">
            <a:avLst/>
          </a:prstGeom>
          <a:ln/>
        </p:spPr>
      </p:sp>
      <p:sp>
        <p:nvSpPr>
          <p:cNvPr id="88067" name="Notizenplatzhalter 2"/>
          <p:cNvSpPr>
            <a:spLocks noGrp="1"/>
          </p:cNvSpPr>
          <p:nvPr>
            <p:ph type="body" idx="1"/>
          </p:nvPr>
        </p:nvSpPr>
        <p:spPr>
          <a:xfrm>
            <a:off x="987267" y="3228896"/>
            <a:ext cx="7898130" cy="3058954"/>
          </a:xfrm>
          <a:prstGeom prst="rect">
            <a:avLst/>
          </a:prstGeom>
          <a:noFill/>
          <a:ln/>
        </p:spPr>
        <p:txBody>
          <a:bodyPr/>
          <a:lstStyle/>
          <a:p>
            <a:endParaRPr lang="de-DE" dirty="0" smtClean="0"/>
          </a:p>
        </p:txBody>
      </p:sp>
      <p:sp>
        <p:nvSpPr>
          <p:cNvPr id="88068" name="Foliennummernplatzhalter 3"/>
          <p:cNvSpPr>
            <a:spLocks noGrp="1"/>
          </p:cNvSpPr>
          <p:nvPr>
            <p:ph type="sldNum" sz="quarter" idx="5"/>
          </p:nvPr>
        </p:nvSpPr>
        <p:spPr>
          <a:noFill/>
        </p:spPr>
        <p:txBody>
          <a:bodyPr/>
          <a:lstStyle/>
          <a:p>
            <a:fld id="{BAAA4ECB-8911-4CBF-A7F1-7A81404EF374}" type="slidenum">
              <a:rPr lang="de-DE"/>
              <a:pPr/>
              <a:t>27</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xfrm>
            <a:off x="3236913" y="509588"/>
            <a:ext cx="3398837" cy="2549525"/>
          </a:xfrm>
          <a:prstGeom prst="rect">
            <a:avLst/>
          </a:prstGeom>
          <a:ln/>
        </p:spPr>
      </p:sp>
      <p:sp>
        <p:nvSpPr>
          <p:cNvPr id="89091"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89092" name="Foliennummernplatzhalter 3"/>
          <p:cNvSpPr>
            <a:spLocks noGrp="1"/>
          </p:cNvSpPr>
          <p:nvPr>
            <p:ph type="sldNum" sz="quarter" idx="5"/>
          </p:nvPr>
        </p:nvSpPr>
        <p:spPr>
          <a:noFill/>
        </p:spPr>
        <p:txBody>
          <a:bodyPr/>
          <a:lstStyle/>
          <a:p>
            <a:fld id="{C0B1C645-8F5A-49CC-A730-DDEB06F85FDA}" type="slidenum">
              <a:rPr lang="de-DE"/>
              <a:pPr/>
              <a:t>28</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30</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a:xfrm>
            <a:off x="3236913" y="509588"/>
            <a:ext cx="3398837" cy="2549525"/>
          </a:xfrm>
          <a:prstGeom prst="rect">
            <a:avLst/>
          </a:prstGeom>
          <a:ln/>
        </p:spPr>
      </p:sp>
      <p:sp>
        <p:nvSpPr>
          <p:cNvPr id="91139" name="Notizenplatzhalter 2"/>
          <p:cNvSpPr>
            <a:spLocks noGrp="1"/>
          </p:cNvSpPr>
          <p:nvPr>
            <p:ph type="body" idx="1"/>
          </p:nvPr>
        </p:nvSpPr>
        <p:spPr>
          <a:xfrm>
            <a:off x="987267" y="3228896"/>
            <a:ext cx="7898130" cy="3058954"/>
          </a:xfrm>
          <a:prstGeom prst="rect">
            <a:avLst/>
          </a:prstGeom>
          <a:noFill/>
          <a:ln/>
        </p:spPr>
        <p:txBody>
          <a:bodyPr/>
          <a:lstStyle/>
          <a:p>
            <a:endParaRPr lang="en-US" smtClean="0"/>
          </a:p>
        </p:txBody>
      </p:sp>
      <p:sp>
        <p:nvSpPr>
          <p:cNvPr id="91140" name="Foliennummernplatzhalter 3"/>
          <p:cNvSpPr>
            <a:spLocks noGrp="1"/>
          </p:cNvSpPr>
          <p:nvPr>
            <p:ph type="sldNum" sz="quarter" idx="5"/>
          </p:nvPr>
        </p:nvSpPr>
        <p:spPr>
          <a:noFill/>
        </p:spPr>
        <p:txBody>
          <a:bodyPr/>
          <a:lstStyle/>
          <a:p>
            <a:fld id="{0FDE1362-51AF-4188-BB72-E5E8454496D6}" type="slidenum">
              <a:rPr lang="de-DE"/>
              <a:pPr/>
              <a:t>33</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34</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xfrm>
            <a:off x="3236913" y="509588"/>
            <a:ext cx="3398837" cy="2549525"/>
          </a:xfrm>
          <a:prstGeom prst="rect">
            <a:avLst/>
          </a:prstGeom>
          <a:ln/>
        </p:spPr>
      </p:sp>
      <p:sp>
        <p:nvSpPr>
          <p:cNvPr id="96259"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96260" name="Foliennummernplatzhalter 3"/>
          <p:cNvSpPr>
            <a:spLocks noGrp="1"/>
          </p:cNvSpPr>
          <p:nvPr>
            <p:ph type="sldNum" sz="quarter" idx="5"/>
          </p:nvPr>
        </p:nvSpPr>
        <p:spPr>
          <a:noFill/>
        </p:spPr>
        <p:txBody>
          <a:bodyPr/>
          <a:lstStyle/>
          <a:p>
            <a:fld id="{B41F5B27-36C6-432A-8EA9-7B236530FD8F}" type="slidenum">
              <a:rPr lang="de-DE"/>
              <a:pPr/>
              <a:t>36</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xfrm>
            <a:off x="3236913" y="509588"/>
            <a:ext cx="3398837" cy="2549525"/>
          </a:xfrm>
          <a:prstGeom prst="rect">
            <a:avLst/>
          </a:prstGeom>
          <a:ln/>
        </p:spPr>
      </p:sp>
      <p:sp>
        <p:nvSpPr>
          <p:cNvPr id="97283"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97284" name="Foliennummernplatzhalter 3"/>
          <p:cNvSpPr>
            <a:spLocks noGrp="1"/>
          </p:cNvSpPr>
          <p:nvPr>
            <p:ph type="sldNum" sz="quarter" idx="5"/>
          </p:nvPr>
        </p:nvSpPr>
        <p:spPr>
          <a:noFill/>
        </p:spPr>
        <p:txBody>
          <a:bodyPr/>
          <a:lstStyle/>
          <a:p>
            <a:fld id="{AF4C7D98-59C2-41C7-AE07-482AE21C2861}" type="slidenum">
              <a:rPr lang="de-DE"/>
              <a:pPr/>
              <a:t>37</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a:xfrm>
            <a:off x="3236913" y="509588"/>
            <a:ext cx="3398837" cy="2549525"/>
          </a:xfrm>
          <a:prstGeom prst="rect">
            <a:avLst/>
          </a:prstGeom>
          <a:ln/>
        </p:spPr>
      </p:sp>
      <p:sp>
        <p:nvSpPr>
          <p:cNvPr id="98307"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98308" name="Foliennummernplatzhalter 3"/>
          <p:cNvSpPr>
            <a:spLocks noGrp="1"/>
          </p:cNvSpPr>
          <p:nvPr>
            <p:ph type="sldNum" sz="quarter" idx="5"/>
          </p:nvPr>
        </p:nvSpPr>
        <p:spPr>
          <a:noFill/>
        </p:spPr>
        <p:txBody>
          <a:bodyPr/>
          <a:lstStyle/>
          <a:p>
            <a:fld id="{87E205C2-CFB7-48DE-B4B8-0C34BAB9A7A4}" type="slidenum">
              <a:rPr lang="de-DE"/>
              <a:pPr/>
              <a:t>38</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39</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a:xfrm>
            <a:off x="3236913" y="509588"/>
            <a:ext cx="3398837" cy="2549525"/>
          </a:xfrm>
          <a:prstGeom prst="rect">
            <a:avLst/>
          </a:prstGeom>
          <a:ln/>
        </p:spPr>
      </p:sp>
      <p:sp>
        <p:nvSpPr>
          <p:cNvPr id="99331" name="Notizenplatzhalter 2"/>
          <p:cNvSpPr>
            <a:spLocks noGrp="1"/>
          </p:cNvSpPr>
          <p:nvPr>
            <p:ph type="body" idx="1"/>
          </p:nvPr>
        </p:nvSpPr>
        <p:spPr>
          <a:xfrm>
            <a:off x="987267" y="3228896"/>
            <a:ext cx="7898130" cy="3058954"/>
          </a:xfrm>
          <a:prstGeom prst="rect">
            <a:avLst/>
          </a:prstGeom>
          <a:noFill/>
          <a:ln/>
        </p:spPr>
        <p:txBody>
          <a:bodyPr/>
          <a:lstStyle/>
          <a:p>
            <a:pPr marL="231000" indent="-231000"/>
            <a:endParaRPr lang="en-US" dirty="0" smtClean="0"/>
          </a:p>
        </p:txBody>
      </p:sp>
      <p:sp>
        <p:nvSpPr>
          <p:cNvPr id="99332" name="Foliennummernplatzhalter 3"/>
          <p:cNvSpPr>
            <a:spLocks noGrp="1"/>
          </p:cNvSpPr>
          <p:nvPr>
            <p:ph type="sldNum" sz="quarter" idx="5"/>
          </p:nvPr>
        </p:nvSpPr>
        <p:spPr>
          <a:noFill/>
        </p:spPr>
        <p:txBody>
          <a:bodyPr/>
          <a:lstStyle/>
          <a:p>
            <a:fld id="{B8B6F7A5-8829-435B-B596-8C51800A649B}" type="slidenum">
              <a:rPr lang="de-DE"/>
              <a:pPr/>
              <a:t>40</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a:xfrm>
            <a:off x="3236913" y="509588"/>
            <a:ext cx="3398837" cy="2549525"/>
          </a:xfrm>
          <a:prstGeom prst="rect">
            <a:avLst/>
          </a:prstGeom>
          <a:ln/>
        </p:spPr>
      </p:sp>
      <p:sp>
        <p:nvSpPr>
          <p:cNvPr id="101379"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101380" name="Foliennummernplatzhalter 3"/>
          <p:cNvSpPr>
            <a:spLocks noGrp="1"/>
          </p:cNvSpPr>
          <p:nvPr>
            <p:ph type="sldNum" sz="quarter" idx="5"/>
          </p:nvPr>
        </p:nvSpPr>
        <p:spPr>
          <a:noFill/>
        </p:spPr>
        <p:txBody>
          <a:bodyPr/>
          <a:lstStyle/>
          <a:p>
            <a:fld id="{D7939804-62A1-4829-94DF-F6A3D84AC7C7}" type="slidenum">
              <a:rPr lang="de-DE"/>
              <a:pPr/>
              <a:t>41</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3236913" y="509588"/>
            <a:ext cx="3398837" cy="2549525"/>
          </a:xfrm>
          <a:prstGeom prst="rect">
            <a:avLst/>
          </a:prstGeom>
          <a:ln/>
        </p:spPr>
      </p:sp>
      <p:sp>
        <p:nvSpPr>
          <p:cNvPr id="70659" name="Notizenplatzhalter 2"/>
          <p:cNvSpPr>
            <a:spLocks noGrp="1"/>
          </p:cNvSpPr>
          <p:nvPr>
            <p:ph type="body" idx="1"/>
          </p:nvPr>
        </p:nvSpPr>
        <p:spPr>
          <a:xfrm>
            <a:off x="987267" y="3228896"/>
            <a:ext cx="7898130" cy="3058954"/>
          </a:xfrm>
          <a:prstGeom prst="rect">
            <a:avLst/>
          </a:prstGeom>
          <a:noFill/>
          <a:ln/>
        </p:spPr>
        <p:txBody>
          <a:bodyPr/>
          <a:lstStyle/>
          <a:p>
            <a:endParaRPr lang="de-DE" dirty="0" smtClean="0"/>
          </a:p>
        </p:txBody>
      </p:sp>
      <p:sp>
        <p:nvSpPr>
          <p:cNvPr id="70660" name="Foliennummernplatzhalter 3"/>
          <p:cNvSpPr>
            <a:spLocks noGrp="1"/>
          </p:cNvSpPr>
          <p:nvPr>
            <p:ph type="sldNum" sz="quarter" idx="5"/>
          </p:nvPr>
        </p:nvSpPr>
        <p:spPr>
          <a:noFill/>
        </p:spPr>
        <p:txBody>
          <a:bodyPr/>
          <a:lstStyle/>
          <a:p>
            <a:fld id="{F6C6B5DF-C38B-42AB-B43D-DC8742C740DD}" type="slidenum">
              <a:rPr lang="de-DE"/>
              <a:pPr/>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42</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a:xfrm>
            <a:off x="3236913" y="509588"/>
            <a:ext cx="3398837" cy="2549525"/>
          </a:xfrm>
          <a:prstGeom prst="rect">
            <a:avLst/>
          </a:prstGeom>
          <a:ln/>
        </p:spPr>
      </p:sp>
      <p:sp>
        <p:nvSpPr>
          <p:cNvPr id="102403"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102404" name="Foliennummernplatzhalter 3"/>
          <p:cNvSpPr>
            <a:spLocks noGrp="1"/>
          </p:cNvSpPr>
          <p:nvPr>
            <p:ph type="sldNum" sz="quarter" idx="5"/>
          </p:nvPr>
        </p:nvSpPr>
        <p:spPr>
          <a:noFill/>
        </p:spPr>
        <p:txBody>
          <a:bodyPr/>
          <a:lstStyle/>
          <a:p>
            <a:fld id="{9D89BE2A-9953-438F-A8EC-C277D15D271F}" type="slidenum">
              <a:rPr lang="de-DE"/>
              <a:pPr/>
              <a:t>43</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a:xfrm>
            <a:off x="3236913" y="509588"/>
            <a:ext cx="3398837" cy="2549525"/>
          </a:xfrm>
          <a:prstGeom prst="rect">
            <a:avLst/>
          </a:prstGeom>
          <a:ln/>
        </p:spPr>
      </p:sp>
      <p:sp>
        <p:nvSpPr>
          <p:cNvPr id="104451" name="Notizenplatzhalter 2"/>
          <p:cNvSpPr>
            <a:spLocks noGrp="1"/>
          </p:cNvSpPr>
          <p:nvPr>
            <p:ph type="body" idx="1"/>
          </p:nvPr>
        </p:nvSpPr>
        <p:spPr>
          <a:xfrm>
            <a:off x="987267" y="3228896"/>
            <a:ext cx="7898130" cy="3058954"/>
          </a:xfrm>
          <a:prstGeom prst="rect">
            <a:avLst/>
          </a:prstGeom>
          <a:noFill/>
          <a:ln/>
        </p:spPr>
        <p:txBody>
          <a:bodyPr/>
          <a:lstStyle/>
          <a:p>
            <a:pPr lvl="1">
              <a:buFont typeface="Wingdings" pitchFamily="2" charset="2"/>
              <a:buNone/>
            </a:pPr>
            <a:endParaRPr lang="de-DE" dirty="0" smtClean="0"/>
          </a:p>
        </p:txBody>
      </p:sp>
      <p:sp>
        <p:nvSpPr>
          <p:cNvPr id="104452" name="Foliennummernplatzhalter 3"/>
          <p:cNvSpPr>
            <a:spLocks noGrp="1"/>
          </p:cNvSpPr>
          <p:nvPr>
            <p:ph type="sldNum" sz="quarter" idx="5"/>
          </p:nvPr>
        </p:nvSpPr>
        <p:spPr>
          <a:noFill/>
        </p:spPr>
        <p:txBody>
          <a:bodyPr/>
          <a:lstStyle/>
          <a:p>
            <a:fld id="{A7077AE2-E621-49EC-A1C4-B16471A6AE25}" type="slidenum">
              <a:rPr lang="de-DE"/>
              <a:pPr/>
              <a:t>44</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45</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47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xfrm>
            <a:off x="3236913" y="509588"/>
            <a:ext cx="3398837" cy="2549525"/>
          </a:xfrm>
          <a:prstGeom prst="rect">
            <a:avLst/>
          </a:prstGeom>
          <a:ln/>
        </p:spPr>
      </p:sp>
      <p:sp>
        <p:nvSpPr>
          <p:cNvPr id="71683"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71684" name="Foliennummernplatzhalter 3"/>
          <p:cNvSpPr>
            <a:spLocks noGrp="1"/>
          </p:cNvSpPr>
          <p:nvPr>
            <p:ph type="sldNum" sz="quarter" idx="5"/>
          </p:nvPr>
        </p:nvSpPr>
        <p:spPr>
          <a:noFill/>
        </p:spPr>
        <p:txBody>
          <a:bodyPr/>
          <a:lstStyle/>
          <a:p>
            <a:fld id="{26CC42B8-0E40-442E-BEEE-DBBD06D7E1C8}" type="slidenum">
              <a:rPr lang="de-DE"/>
              <a:pPr/>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a:xfrm>
            <a:off x="3236913" y="509588"/>
            <a:ext cx="3398837" cy="2549525"/>
          </a:xfrm>
          <a:prstGeom prst="rect">
            <a:avLst/>
          </a:prstGeom>
          <a:ln/>
        </p:spPr>
      </p:sp>
      <p:sp>
        <p:nvSpPr>
          <p:cNvPr id="76803" name="Notizenplatzhalter 2"/>
          <p:cNvSpPr>
            <a:spLocks noGrp="1"/>
          </p:cNvSpPr>
          <p:nvPr>
            <p:ph type="body" idx="1"/>
          </p:nvPr>
        </p:nvSpPr>
        <p:spPr>
          <a:xfrm>
            <a:off x="987267" y="3228896"/>
            <a:ext cx="7898130" cy="3058954"/>
          </a:xfrm>
          <a:prstGeom prst="rect">
            <a:avLst/>
          </a:prstGeom>
          <a:ln/>
        </p:spPr>
        <p:txBody>
          <a:bodyPr/>
          <a:lstStyle/>
          <a:p>
            <a:endParaRPr lang="en-US" dirty="0" smtClean="0"/>
          </a:p>
        </p:txBody>
      </p:sp>
      <p:sp>
        <p:nvSpPr>
          <p:cNvPr id="72708" name="Foliennummernplatzhalter 3"/>
          <p:cNvSpPr>
            <a:spLocks noGrp="1"/>
          </p:cNvSpPr>
          <p:nvPr>
            <p:ph type="sldNum" sz="quarter" idx="5"/>
          </p:nvPr>
        </p:nvSpPr>
        <p:spPr>
          <a:noFill/>
        </p:spPr>
        <p:txBody>
          <a:bodyPr/>
          <a:lstStyle/>
          <a:p>
            <a:fld id="{7E9A94F9-3F67-4CA5-898B-03D85359953F}" type="slidenum">
              <a:rPr lang="de-DE"/>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12"/>
          <p:cNvGrpSpPr>
            <a:grpSpLocks/>
          </p:cNvGrpSpPr>
          <p:nvPr/>
        </p:nvGrpSpPr>
        <p:grpSpPr bwMode="auto">
          <a:xfrm>
            <a:off x="265113" y="2889250"/>
            <a:ext cx="8610600" cy="201613"/>
            <a:chOff x="144" y="1820"/>
            <a:chExt cx="5424" cy="127"/>
          </a:xfrm>
        </p:grpSpPr>
        <p:sp>
          <p:nvSpPr>
            <p:cNvPr id="5" name="Rectangle 8"/>
            <p:cNvSpPr>
              <a:spLocks noChangeArrowheads="1"/>
            </p:cNvSpPr>
            <p:nvPr/>
          </p:nvSpPr>
          <p:spPr bwMode="auto">
            <a:xfrm>
              <a:off x="144" y="1820"/>
              <a:ext cx="1808" cy="127"/>
            </a:xfrm>
            <a:prstGeom prst="rect">
              <a:avLst/>
            </a:prstGeom>
            <a:solidFill>
              <a:srgbClr val="5FB8B2"/>
            </a:solidFill>
            <a:ln w="9525">
              <a:noFill/>
              <a:miter lim="800000"/>
              <a:headEnd/>
              <a:tailEnd/>
            </a:ln>
            <a:effectLst/>
          </p:spPr>
          <p:txBody>
            <a:bodyPr wrap="none" anchor="ctr"/>
            <a:lstStyle/>
            <a:p>
              <a:endParaRPr lang="de-DE"/>
            </a:p>
          </p:txBody>
        </p:sp>
        <p:sp>
          <p:nvSpPr>
            <p:cNvPr id="6" name="Rectangle 9"/>
            <p:cNvSpPr>
              <a:spLocks noChangeArrowheads="1"/>
            </p:cNvSpPr>
            <p:nvPr/>
          </p:nvSpPr>
          <p:spPr bwMode="auto">
            <a:xfrm>
              <a:off x="1952" y="1820"/>
              <a:ext cx="1808" cy="127"/>
            </a:xfrm>
            <a:prstGeom prst="rect">
              <a:avLst/>
            </a:prstGeom>
            <a:solidFill>
              <a:srgbClr val="BAE860"/>
            </a:solidFill>
            <a:ln w="9525">
              <a:noFill/>
              <a:miter lim="800000"/>
              <a:headEnd/>
              <a:tailEnd/>
            </a:ln>
            <a:effectLst/>
          </p:spPr>
          <p:txBody>
            <a:bodyPr wrap="none" anchor="ctr"/>
            <a:lstStyle/>
            <a:p>
              <a:endParaRPr lang="de-DE"/>
            </a:p>
          </p:txBody>
        </p:sp>
        <p:sp>
          <p:nvSpPr>
            <p:cNvPr id="7" name="Rectangle 10"/>
            <p:cNvSpPr>
              <a:spLocks noChangeArrowheads="1"/>
            </p:cNvSpPr>
            <p:nvPr/>
          </p:nvSpPr>
          <p:spPr bwMode="auto">
            <a:xfrm>
              <a:off x="3760" y="1820"/>
              <a:ext cx="1808" cy="127"/>
            </a:xfrm>
            <a:prstGeom prst="rect">
              <a:avLst/>
            </a:prstGeom>
            <a:solidFill>
              <a:srgbClr val="00A800"/>
            </a:solidFill>
            <a:ln w="9525">
              <a:noFill/>
              <a:miter lim="800000"/>
              <a:headEnd/>
              <a:tailEnd/>
            </a:ln>
            <a:effectLst/>
          </p:spPr>
          <p:txBody>
            <a:bodyPr wrap="none" anchor="ctr"/>
            <a:lstStyle/>
            <a:p>
              <a:endParaRPr lang="de-DE"/>
            </a:p>
          </p:txBody>
        </p:sp>
      </p:grpSp>
      <p:pic>
        <p:nvPicPr>
          <p:cNvPr id="8" name="Picture 14" descr="MuMiS_Logo_NEU"/>
          <p:cNvPicPr>
            <a:picLocks noChangeAspect="1" noChangeArrowheads="1"/>
          </p:cNvPicPr>
          <p:nvPr/>
        </p:nvPicPr>
        <p:blipFill>
          <a:blip r:embed="rId2" cstate="print"/>
          <a:srcRect/>
          <a:stretch>
            <a:fillRect/>
          </a:stretch>
        </p:blipFill>
        <p:spPr bwMode="auto">
          <a:xfrm>
            <a:off x="2916238" y="5281613"/>
            <a:ext cx="3346450" cy="1265237"/>
          </a:xfrm>
          <a:prstGeom prst="rect">
            <a:avLst/>
          </a:prstGeom>
          <a:noFill/>
          <a:ln w="9525">
            <a:noFill/>
            <a:miter lim="800000"/>
            <a:headEnd/>
            <a:tailEnd/>
          </a:ln>
        </p:spPr>
      </p:pic>
      <p:sp>
        <p:nvSpPr>
          <p:cNvPr id="50178" name="Rectangle 2"/>
          <p:cNvSpPr>
            <a:spLocks noGrp="1" noChangeArrowheads="1"/>
          </p:cNvSpPr>
          <p:nvPr>
            <p:ph type="ctrTitle"/>
          </p:nvPr>
        </p:nvSpPr>
        <p:spPr>
          <a:xfrm>
            <a:off x="685800" y="509588"/>
            <a:ext cx="7772400" cy="2127250"/>
          </a:xfrm>
        </p:spPr>
        <p:txBody>
          <a:bodyPr/>
          <a:lstStyle>
            <a:lvl1pPr algn="ctr">
              <a:defRPr sz="4800"/>
            </a:lvl1pPr>
          </a:lstStyle>
          <a:p>
            <a:r>
              <a:rPr lang="de-DE"/>
              <a:t>Titelmasterformat durch Klicken bearbeiten</a:t>
            </a:r>
          </a:p>
        </p:txBody>
      </p:sp>
      <p:sp>
        <p:nvSpPr>
          <p:cNvPr id="5017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900"/>
            </a:lvl1pPr>
          </a:lstStyle>
          <a:p>
            <a:r>
              <a:rPr lang="de-DE"/>
              <a:t>Formatvorlage des Untertitelmasters durch Klicken bearbeiten</a:t>
            </a:r>
          </a:p>
        </p:txBody>
      </p:sp>
      <p:sp>
        <p:nvSpPr>
          <p:cNvPr id="9" name="Rectangle 4"/>
          <p:cNvSpPr>
            <a:spLocks noGrp="1" noChangeArrowheads="1"/>
          </p:cNvSpPr>
          <p:nvPr>
            <p:ph type="dt" sz="half" idx="10"/>
          </p:nvPr>
        </p:nvSpPr>
        <p:spPr/>
        <p:txBody>
          <a:bodyPr/>
          <a:lstStyle>
            <a:lvl1pPr>
              <a:defRPr/>
            </a:lvl1pPr>
          </a:lstStyle>
          <a:p>
            <a:endParaRPr lang="de-DE"/>
          </a:p>
        </p:txBody>
      </p:sp>
      <p:sp>
        <p:nvSpPr>
          <p:cNvPr id="10" name="Rectangle 5"/>
          <p:cNvSpPr>
            <a:spLocks noGrp="1" noChangeArrowheads="1"/>
          </p:cNvSpPr>
          <p:nvPr>
            <p:ph type="ftr" sz="quarter" idx="11"/>
          </p:nvPr>
        </p:nvSpPr>
        <p:spPr/>
        <p:txBody>
          <a:bodyPr/>
          <a:lstStyle>
            <a:lvl1pPr>
              <a:defRPr/>
            </a:lvl1pPr>
          </a:lstStyle>
          <a:p>
            <a:endParaRPr lang="de-DE"/>
          </a:p>
        </p:txBody>
      </p:sp>
      <p:sp>
        <p:nvSpPr>
          <p:cNvPr id="11" name="Rectangle 6"/>
          <p:cNvSpPr>
            <a:spLocks noGrp="1" noChangeArrowheads="1"/>
          </p:cNvSpPr>
          <p:nvPr>
            <p:ph type="sldNum" sz="quarter" idx="12"/>
          </p:nvPr>
        </p:nvSpPr>
        <p:spPr/>
        <p:txBody>
          <a:bodyPr/>
          <a:lstStyle>
            <a:lvl1pPr>
              <a:defRPr/>
            </a:lvl1pPr>
          </a:lstStyle>
          <a:p>
            <a:fld id="{482D379D-B171-4048-A8E4-9CBEE384E70A}" type="slidenum">
              <a:rPr lang="de-DE"/>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endParaRPr lang="de-DE"/>
          </a:p>
        </p:txBody>
      </p:sp>
      <p:sp>
        <p:nvSpPr>
          <p:cNvPr id="5" name="Rectangle 5"/>
          <p:cNvSpPr>
            <a:spLocks noGrp="1" noChangeArrowheads="1"/>
          </p:cNvSpPr>
          <p:nvPr>
            <p:ph type="ftr" sz="quarter" idx="11"/>
          </p:nvPr>
        </p:nvSpPr>
        <p:spPr>
          <a:ln/>
        </p:spPr>
        <p:txBody>
          <a:bodyPr/>
          <a:lstStyle>
            <a:lvl1pPr>
              <a:defRPr/>
            </a:lvl1pPr>
          </a:lstStyle>
          <a:p>
            <a:endParaRPr lang="de-DE"/>
          </a:p>
        </p:txBody>
      </p:sp>
      <p:sp>
        <p:nvSpPr>
          <p:cNvPr id="6" name="Rectangle 6"/>
          <p:cNvSpPr>
            <a:spLocks noGrp="1" noChangeArrowheads="1"/>
          </p:cNvSpPr>
          <p:nvPr>
            <p:ph type="sldNum" sz="quarter" idx="12"/>
          </p:nvPr>
        </p:nvSpPr>
        <p:spPr>
          <a:ln/>
        </p:spPr>
        <p:txBody>
          <a:bodyPr/>
          <a:lstStyle>
            <a:lvl1pPr>
              <a:defRPr/>
            </a:lvl1pPr>
          </a:lstStyle>
          <a:p>
            <a:fld id="{67DEC718-104D-4474-B3A9-4BEFA83B9A6B}" type="slidenum">
              <a:rPr lang="de-DE"/>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9413" y="260350"/>
            <a:ext cx="2090737" cy="58705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60350"/>
            <a:ext cx="6119813" cy="58705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endParaRPr lang="de-DE"/>
          </a:p>
        </p:txBody>
      </p:sp>
      <p:sp>
        <p:nvSpPr>
          <p:cNvPr id="5" name="Rectangle 5"/>
          <p:cNvSpPr>
            <a:spLocks noGrp="1" noChangeArrowheads="1"/>
          </p:cNvSpPr>
          <p:nvPr>
            <p:ph type="ftr" sz="quarter" idx="11"/>
          </p:nvPr>
        </p:nvSpPr>
        <p:spPr>
          <a:ln/>
        </p:spPr>
        <p:txBody>
          <a:bodyPr/>
          <a:lstStyle>
            <a:lvl1pPr>
              <a:defRPr/>
            </a:lvl1pPr>
          </a:lstStyle>
          <a:p>
            <a:endParaRPr lang="de-DE"/>
          </a:p>
        </p:txBody>
      </p:sp>
      <p:sp>
        <p:nvSpPr>
          <p:cNvPr id="6" name="Rectangle 6"/>
          <p:cNvSpPr>
            <a:spLocks noGrp="1" noChangeArrowheads="1"/>
          </p:cNvSpPr>
          <p:nvPr>
            <p:ph type="sldNum" sz="quarter" idx="12"/>
          </p:nvPr>
        </p:nvSpPr>
        <p:spPr>
          <a:ln/>
        </p:spPr>
        <p:txBody>
          <a:bodyPr/>
          <a:lstStyle>
            <a:lvl1pPr>
              <a:defRPr/>
            </a:lvl1pPr>
          </a:lstStyle>
          <a:p>
            <a:fld id="{E6A7EA3D-10B6-42D5-8DC4-AF674FF3B8D1}" type="slidenum">
              <a:rPr lang="de-DE"/>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endParaRPr lang="de-DE"/>
          </a:p>
        </p:txBody>
      </p:sp>
      <p:sp>
        <p:nvSpPr>
          <p:cNvPr id="5" name="Rectangle 5"/>
          <p:cNvSpPr>
            <a:spLocks noGrp="1" noChangeArrowheads="1"/>
          </p:cNvSpPr>
          <p:nvPr>
            <p:ph type="ftr" sz="quarter" idx="11"/>
          </p:nvPr>
        </p:nvSpPr>
        <p:spPr>
          <a:ln/>
        </p:spPr>
        <p:txBody>
          <a:bodyPr/>
          <a:lstStyle>
            <a:lvl1pPr>
              <a:defRPr/>
            </a:lvl1pPr>
          </a:lstStyle>
          <a:p>
            <a:endParaRPr lang="de-DE"/>
          </a:p>
        </p:txBody>
      </p:sp>
      <p:sp>
        <p:nvSpPr>
          <p:cNvPr id="6" name="Rectangle 6"/>
          <p:cNvSpPr>
            <a:spLocks noGrp="1" noChangeArrowheads="1"/>
          </p:cNvSpPr>
          <p:nvPr>
            <p:ph type="sldNum" sz="quarter" idx="12"/>
          </p:nvPr>
        </p:nvSpPr>
        <p:spPr>
          <a:ln/>
        </p:spPr>
        <p:txBody>
          <a:bodyPr/>
          <a:lstStyle>
            <a:lvl1pPr>
              <a:defRPr/>
            </a:lvl1pPr>
          </a:lstStyle>
          <a:p>
            <a:fld id="{D5EAFB96-615A-4ECD-BC68-8527FD35AC8D}" type="slidenum">
              <a:rPr lang="de-DE"/>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endParaRPr lang="de-DE"/>
          </a:p>
        </p:txBody>
      </p:sp>
      <p:sp>
        <p:nvSpPr>
          <p:cNvPr id="5" name="Rectangle 5"/>
          <p:cNvSpPr>
            <a:spLocks noGrp="1" noChangeArrowheads="1"/>
          </p:cNvSpPr>
          <p:nvPr>
            <p:ph type="ftr" sz="quarter" idx="11"/>
          </p:nvPr>
        </p:nvSpPr>
        <p:spPr>
          <a:ln/>
        </p:spPr>
        <p:txBody>
          <a:bodyPr/>
          <a:lstStyle>
            <a:lvl1pPr>
              <a:defRPr/>
            </a:lvl1pPr>
          </a:lstStyle>
          <a:p>
            <a:endParaRPr lang="de-DE"/>
          </a:p>
        </p:txBody>
      </p:sp>
      <p:sp>
        <p:nvSpPr>
          <p:cNvPr id="6" name="Rectangle 6"/>
          <p:cNvSpPr>
            <a:spLocks noGrp="1" noChangeArrowheads="1"/>
          </p:cNvSpPr>
          <p:nvPr>
            <p:ph type="sldNum" sz="quarter" idx="12"/>
          </p:nvPr>
        </p:nvSpPr>
        <p:spPr>
          <a:ln/>
        </p:spPr>
        <p:txBody>
          <a:bodyPr/>
          <a:lstStyle>
            <a:lvl1pPr>
              <a:defRPr/>
            </a:lvl1pPr>
          </a:lstStyle>
          <a:p>
            <a:fld id="{B375985F-D3C4-456C-A9B2-BAD11B88EAA4}" type="slidenum">
              <a:rPr lang="de-DE"/>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1052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14875" y="1600200"/>
            <a:ext cx="41052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endParaRPr lang="de-DE"/>
          </a:p>
        </p:txBody>
      </p:sp>
      <p:sp>
        <p:nvSpPr>
          <p:cNvPr id="6" name="Rectangle 5"/>
          <p:cNvSpPr>
            <a:spLocks noGrp="1" noChangeArrowheads="1"/>
          </p:cNvSpPr>
          <p:nvPr>
            <p:ph type="ftr" sz="quarter" idx="11"/>
          </p:nvPr>
        </p:nvSpPr>
        <p:spPr>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82688B75-B496-4BA0-ACD9-3881E35E648E}" type="slidenum">
              <a:rPr lang="de-DE"/>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endParaRPr lang="de-DE"/>
          </a:p>
        </p:txBody>
      </p:sp>
      <p:sp>
        <p:nvSpPr>
          <p:cNvPr id="8" name="Rectangle 5"/>
          <p:cNvSpPr>
            <a:spLocks noGrp="1" noChangeArrowheads="1"/>
          </p:cNvSpPr>
          <p:nvPr>
            <p:ph type="ftr" sz="quarter" idx="11"/>
          </p:nvPr>
        </p:nvSpPr>
        <p:spPr>
          <a:ln/>
        </p:spPr>
        <p:txBody>
          <a:bodyPr/>
          <a:lstStyle>
            <a:lvl1pPr>
              <a:defRPr/>
            </a:lvl1pPr>
          </a:lstStyle>
          <a:p>
            <a:endParaRPr lang="de-DE"/>
          </a:p>
        </p:txBody>
      </p:sp>
      <p:sp>
        <p:nvSpPr>
          <p:cNvPr id="9" name="Rectangle 6"/>
          <p:cNvSpPr>
            <a:spLocks noGrp="1" noChangeArrowheads="1"/>
          </p:cNvSpPr>
          <p:nvPr>
            <p:ph type="sldNum" sz="quarter" idx="12"/>
          </p:nvPr>
        </p:nvSpPr>
        <p:spPr>
          <a:ln/>
        </p:spPr>
        <p:txBody>
          <a:bodyPr/>
          <a:lstStyle>
            <a:lvl1pPr>
              <a:defRPr/>
            </a:lvl1pPr>
          </a:lstStyle>
          <a:p>
            <a:fld id="{040D3E33-6E8C-4766-85B7-0026B5EC8647}" type="slidenum">
              <a:rPr lang="de-DE"/>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endParaRPr lang="de-DE"/>
          </a:p>
        </p:txBody>
      </p:sp>
      <p:sp>
        <p:nvSpPr>
          <p:cNvPr id="4" name="Rectangle 5"/>
          <p:cNvSpPr>
            <a:spLocks noGrp="1" noChangeArrowheads="1"/>
          </p:cNvSpPr>
          <p:nvPr>
            <p:ph type="ftr" sz="quarter" idx="11"/>
          </p:nvPr>
        </p:nvSpPr>
        <p:spPr>
          <a:ln/>
        </p:spPr>
        <p:txBody>
          <a:bodyPr/>
          <a:lstStyle>
            <a:lvl1pPr>
              <a:defRPr/>
            </a:lvl1pPr>
          </a:lstStyle>
          <a:p>
            <a:endParaRPr lang="de-DE"/>
          </a:p>
        </p:txBody>
      </p:sp>
      <p:sp>
        <p:nvSpPr>
          <p:cNvPr id="5" name="Rectangle 6"/>
          <p:cNvSpPr>
            <a:spLocks noGrp="1" noChangeArrowheads="1"/>
          </p:cNvSpPr>
          <p:nvPr>
            <p:ph type="sldNum" sz="quarter" idx="12"/>
          </p:nvPr>
        </p:nvSpPr>
        <p:spPr>
          <a:ln/>
        </p:spPr>
        <p:txBody>
          <a:bodyPr/>
          <a:lstStyle>
            <a:lvl1pPr>
              <a:defRPr/>
            </a:lvl1pPr>
          </a:lstStyle>
          <a:p>
            <a:fld id="{FC3216C4-16C8-4C0F-A781-1C4EDC080466}" type="slidenum">
              <a:rPr lang="de-DE"/>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de-DE"/>
          </a:p>
        </p:txBody>
      </p:sp>
      <p:sp>
        <p:nvSpPr>
          <p:cNvPr id="3" name="Rectangle 5"/>
          <p:cNvSpPr>
            <a:spLocks noGrp="1" noChangeArrowheads="1"/>
          </p:cNvSpPr>
          <p:nvPr>
            <p:ph type="ftr" sz="quarter" idx="11"/>
          </p:nvPr>
        </p:nvSpPr>
        <p:spPr>
          <a:ln/>
        </p:spPr>
        <p:txBody>
          <a:bodyPr/>
          <a:lstStyle>
            <a:lvl1pPr>
              <a:defRPr/>
            </a:lvl1pPr>
          </a:lstStyle>
          <a:p>
            <a:endParaRPr lang="de-DE"/>
          </a:p>
        </p:txBody>
      </p:sp>
      <p:sp>
        <p:nvSpPr>
          <p:cNvPr id="4" name="Rectangle 6"/>
          <p:cNvSpPr>
            <a:spLocks noGrp="1" noChangeArrowheads="1"/>
          </p:cNvSpPr>
          <p:nvPr>
            <p:ph type="sldNum" sz="quarter" idx="12"/>
          </p:nvPr>
        </p:nvSpPr>
        <p:spPr>
          <a:ln/>
        </p:spPr>
        <p:txBody>
          <a:bodyPr/>
          <a:lstStyle>
            <a:lvl1pPr>
              <a:defRPr/>
            </a:lvl1pPr>
          </a:lstStyle>
          <a:p>
            <a:fld id="{EF68A027-A11A-432E-B7DA-33E8E11181C4}" type="slidenum">
              <a:rPr lang="de-DE"/>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endParaRPr lang="de-DE"/>
          </a:p>
        </p:txBody>
      </p:sp>
      <p:sp>
        <p:nvSpPr>
          <p:cNvPr id="6" name="Rectangle 5"/>
          <p:cNvSpPr>
            <a:spLocks noGrp="1" noChangeArrowheads="1"/>
          </p:cNvSpPr>
          <p:nvPr>
            <p:ph type="ftr" sz="quarter" idx="11"/>
          </p:nvPr>
        </p:nvSpPr>
        <p:spPr>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5A7B1371-5AD5-47C0-AFBC-F894C0436482}" type="slidenum">
              <a:rPr lang="de-DE"/>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endParaRPr lang="de-DE"/>
          </a:p>
        </p:txBody>
      </p:sp>
      <p:sp>
        <p:nvSpPr>
          <p:cNvPr id="6" name="Rectangle 5"/>
          <p:cNvSpPr>
            <a:spLocks noGrp="1" noChangeArrowheads="1"/>
          </p:cNvSpPr>
          <p:nvPr>
            <p:ph type="ftr" sz="quarter" idx="11"/>
          </p:nvPr>
        </p:nvSpPr>
        <p:spPr>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CEE46BC4-1452-4DD2-BEAA-0DC06D1B79F6}" type="slidenum">
              <a:rPr lang="de-DE"/>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60350"/>
            <a:ext cx="836295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36295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915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Georgia" pitchFamily="18" charset="0"/>
              </a:defRPr>
            </a:lvl1pPr>
          </a:lstStyle>
          <a:p>
            <a:endParaRPr lang="de-DE"/>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Georgia" pitchFamily="18" charset="0"/>
              </a:defRPr>
            </a:lvl1pPr>
          </a:lstStyle>
          <a:p>
            <a:endParaRPr lang="de-DE"/>
          </a:p>
        </p:txBody>
      </p:sp>
      <p:sp>
        <p:nvSpPr>
          <p:cNvPr id="4915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Georgia" pitchFamily="18" charset="0"/>
              </a:defRPr>
            </a:lvl1pPr>
          </a:lstStyle>
          <a:p>
            <a:fld id="{67DAE72C-4CA3-4568-9A21-4B20F2454309}" type="slidenum">
              <a:rPr lang="de-DE"/>
              <a:pPr/>
              <a:t>‹#›</a:t>
            </a:fld>
            <a:endParaRPr lang="de-DE"/>
          </a:p>
        </p:txBody>
      </p:sp>
      <p:sp>
        <p:nvSpPr>
          <p:cNvPr id="49159" name="Rectangle 7"/>
          <p:cNvSpPr>
            <a:spLocks noChangeArrowheads="1"/>
          </p:cNvSpPr>
          <p:nvPr/>
        </p:nvSpPr>
        <p:spPr bwMode="auto">
          <a:xfrm>
            <a:off x="0" y="0"/>
            <a:ext cx="228600" cy="2286000"/>
          </a:xfrm>
          <a:prstGeom prst="rect">
            <a:avLst/>
          </a:prstGeom>
          <a:solidFill>
            <a:srgbClr val="5FB8B2"/>
          </a:solidFill>
          <a:ln w="9525">
            <a:noFill/>
            <a:miter lim="800000"/>
            <a:headEnd/>
            <a:tailEnd/>
          </a:ln>
          <a:effectLst/>
        </p:spPr>
        <p:txBody>
          <a:bodyPr wrap="none" anchor="ctr"/>
          <a:lstStyle/>
          <a:p>
            <a:pPr algn="ctr"/>
            <a:endParaRPr lang="de-DE" sz="2400">
              <a:latin typeface="Times New Roman" pitchFamily="18" charset="0"/>
            </a:endParaRPr>
          </a:p>
        </p:txBody>
      </p:sp>
      <p:sp>
        <p:nvSpPr>
          <p:cNvPr id="49160" name="Line 8"/>
          <p:cNvSpPr>
            <a:spLocks noChangeShapeType="1"/>
          </p:cNvSpPr>
          <p:nvPr/>
        </p:nvSpPr>
        <p:spPr bwMode="auto">
          <a:xfrm>
            <a:off x="457200" y="1447800"/>
            <a:ext cx="8362950" cy="0"/>
          </a:xfrm>
          <a:prstGeom prst="line">
            <a:avLst/>
          </a:prstGeom>
          <a:noFill/>
          <a:ln w="19050">
            <a:solidFill>
              <a:schemeClr val="tx1"/>
            </a:solidFill>
            <a:round/>
            <a:headEnd/>
            <a:tailEnd/>
          </a:ln>
          <a:effectLst/>
        </p:spPr>
        <p:txBody>
          <a:bodyPr/>
          <a:lstStyle/>
          <a:p>
            <a:pPr>
              <a:defRPr/>
            </a:pPr>
            <a:endParaRPr lang="de-DE" dirty="0"/>
          </a:p>
        </p:txBody>
      </p:sp>
      <p:sp>
        <p:nvSpPr>
          <p:cNvPr id="49161" name="Rectangle 9"/>
          <p:cNvSpPr>
            <a:spLocks noChangeArrowheads="1"/>
          </p:cNvSpPr>
          <p:nvPr/>
        </p:nvSpPr>
        <p:spPr bwMode="auto">
          <a:xfrm>
            <a:off x="0" y="2286000"/>
            <a:ext cx="228600" cy="2286000"/>
          </a:xfrm>
          <a:prstGeom prst="rect">
            <a:avLst/>
          </a:prstGeom>
          <a:solidFill>
            <a:srgbClr val="BAE860"/>
          </a:solidFill>
          <a:ln w="9525">
            <a:noFill/>
            <a:miter lim="800000"/>
            <a:headEnd/>
            <a:tailEnd/>
          </a:ln>
          <a:effectLst/>
        </p:spPr>
        <p:txBody>
          <a:bodyPr wrap="none" anchor="ctr"/>
          <a:lstStyle/>
          <a:p>
            <a:pPr algn="ctr"/>
            <a:endParaRPr lang="de-DE" sz="2400">
              <a:latin typeface="Times New Roman" pitchFamily="18" charset="0"/>
            </a:endParaRPr>
          </a:p>
        </p:txBody>
      </p:sp>
      <p:sp>
        <p:nvSpPr>
          <p:cNvPr id="49162" name="Rectangle 10"/>
          <p:cNvSpPr>
            <a:spLocks noChangeArrowheads="1"/>
          </p:cNvSpPr>
          <p:nvPr/>
        </p:nvSpPr>
        <p:spPr bwMode="auto">
          <a:xfrm>
            <a:off x="0" y="4572000"/>
            <a:ext cx="228600" cy="2286000"/>
          </a:xfrm>
          <a:prstGeom prst="rect">
            <a:avLst/>
          </a:prstGeom>
          <a:solidFill>
            <a:srgbClr val="00A800"/>
          </a:solidFill>
          <a:ln w="9525">
            <a:noFill/>
            <a:miter lim="800000"/>
            <a:headEnd/>
            <a:tailEnd/>
          </a:ln>
          <a:effectLst/>
        </p:spPr>
        <p:txBody>
          <a:bodyPr wrap="none" anchor="ctr"/>
          <a:lstStyle/>
          <a:p>
            <a:pPr algn="ctr"/>
            <a:endParaRPr lang="de-DE" sz="2400">
              <a:latin typeface="Times New Roman" pitchFamily="18" charset="0"/>
            </a:endParaRPr>
          </a:p>
        </p:txBody>
      </p:sp>
      <p:pic>
        <p:nvPicPr>
          <p:cNvPr id="1035" name="Picture 13" descr="MuMiS_Logo_NEU"/>
          <p:cNvPicPr>
            <a:picLocks noChangeAspect="1" noChangeArrowheads="1"/>
          </p:cNvPicPr>
          <p:nvPr/>
        </p:nvPicPr>
        <p:blipFill>
          <a:blip r:embed="rId13" cstate="print"/>
          <a:srcRect/>
          <a:stretch>
            <a:fillRect/>
          </a:stretch>
        </p:blipFill>
        <p:spPr bwMode="auto">
          <a:xfrm>
            <a:off x="6227763" y="311150"/>
            <a:ext cx="2643187" cy="1000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8" r:id="rId1"/>
    <p:sldLayoutId id="2147484267" r:id="rId2"/>
    <p:sldLayoutId id="2147484266" r:id="rId3"/>
    <p:sldLayoutId id="2147484265" r:id="rId4"/>
    <p:sldLayoutId id="2147484264" r:id="rId5"/>
    <p:sldLayoutId id="2147484263" r:id="rId6"/>
    <p:sldLayoutId id="2147484262" r:id="rId7"/>
    <p:sldLayoutId id="2147484261" r:id="rId8"/>
    <p:sldLayoutId id="2147484260" r:id="rId9"/>
    <p:sldLayoutId id="2147484259" r:id="rId10"/>
    <p:sldLayoutId id="2147484258" r:id="rId11"/>
  </p:sldLayoutIdLst>
  <p:timing>
    <p:tnLst>
      <p:par>
        <p:cTn id="1" dur="indefinite" restart="never" nodeType="tmRoot"/>
      </p:par>
    </p:tnLst>
  </p:timing>
  <p:txStyles>
    <p:titleStyle>
      <a:lvl1pPr algn="l" rtl="0" eaLnBrk="0" fontAlgn="base" hangingPunct="0">
        <a:spcBef>
          <a:spcPct val="0"/>
        </a:spcBef>
        <a:spcAft>
          <a:spcPct val="0"/>
        </a:spcAft>
        <a:defRPr sz="4000">
          <a:solidFill>
            <a:srgbClr val="00A800"/>
          </a:solidFill>
          <a:latin typeface="+mj-lt"/>
          <a:ea typeface="+mj-ea"/>
          <a:cs typeface="+mj-cs"/>
        </a:defRPr>
      </a:lvl1pPr>
      <a:lvl2pPr algn="l" rtl="0" eaLnBrk="0" fontAlgn="base" hangingPunct="0">
        <a:spcBef>
          <a:spcPct val="0"/>
        </a:spcBef>
        <a:spcAft>
          <a:spcPct val="0"/>
        </a:spcAft>
        <a:defRPr sz="4000">
          <a:solidFill>
            <a:srgbClr val="00A800"/>
          </a:solidFill>
          <a:latin typeface="Georgia" pitchFamily="18" charset="0"/>
        </a:defRPr>
      </a:lvl2pPr>
      <a:lvl3pPr algn="l" rtl="0" eaLnBrk="0" fontAlgn="base" hangingPunct="0">
        <a:spcBef>
          <a:spcPct val="0"/>
        </a:spcBef>
        <a:spcAft>
          <a:spcPct val="0"/>
        </a:spcAft>
        <a:defRPr sz="4000">
          <a:solidFill>
            <a:srgbClr val="00A800"/>
          </a:solidFill>
          <a:latin typeface="Georgia" pitchFamily="18" charset="0"/>
        </a:defRPr>
      </a:lvl3pPr>
      <a:lvl4pPr algn="l" rtl="0" eaLnBrk="0" fontAlgn="base" hangingPunct="0">
        <a:spcBef>
          <a:spcPct val="0"/>
        </a:spcBef>
        <a:spcAft>
          <a:spcPct val="0"/>
        </a:spcAft>
        <a:defRPr sz="4000">
          <a:solidFill>
            <a:srgbClr val="00A800"/>
          </a:solidFill>
          <a:latin typeface="Georgia" pitchFamily="18" charset="0"/>
        </a:defRPr>
      </a:lvl4pPr>
      <a:lvl5pPr algn="l" rtl="0" eaLnBrk="0" fontAlgn="base" hangingPunct="0">
        <a:spcBef>
          <a:spcPct val="0"/>
        </a:spcBef>
        <a:spcAft>
          <a:spcPct val="0"/>
        </a:spcAft>
        <a:defRPr sz="4000">
          <a:solidFill>
            <a:srgbClr val="00A800"/>
          </a:solidFill>
          <a:latin typeface="Georgia" pitchFamily="18" charset="0"/>
        </a:defRPr>
      </a:lvl5pPr>
      <a:lvl6pPr marL="457200" algn="l" rtl="0" fontAlgn="base">
        <a:spcBef>
          <a:spcPct val="0"/>
        </a:spcBef>
        <a:spcAft>
          <a:spcPct val="0"/>
        </a:spcAft>
        <a:defRPr sz="4000">
          <a:solidFill>
            <a:srgbClr val="00A800"/>
          </a:solidFill>
          <a:latin typeface="Georgia" pitchFamily="18" charset="0"/>
        </a:defRPr>
      </a:lvl6pPr>
      <a:lvl7pPr marL="914400" algn="l" rtl="0" fontAlgn="base">
        <a:spcBef>
          <a:spcPct val="0"/>
        </a:spcBef>
        <a:spcAft>
          <a:spcPct val="0"/>
        </a:spcAft>
        <a:defRPr sz="4000">
          <a:solidFill>
            <a:srgbClr val="00A800"/>
          </a:solidFill>
          <a:latin typeface="Georgia" pitchFamily="18" charset="0"/>
        </a:defRPr>
      </a:lvl7pPr>
      <a:lvl8pPr marL="1371600" algn="l" rtl="0" fontAlgn="base">
        <a:spcBef>
          <a:spcPct val="0"/>
        </a:spcBef>
        <a:spcAft>
          <a:spcPct val="0"/>
        </a:spcAft>
        <a:defRPr sz="4000">
          <a:solidFill>
            <a:srgbClr val="00A800"/>
          </a:solidFill>
          <a:latin typeface="Georgia" pitchFamily="18" charset="0"/>
        </a:defRPr>
      </a:lvl8pPr>
      <a:lvl9pPr marL="1828800" algn="l" rtl="0" fontAlgn="base">
        <a:spcBef>
          <a:spcPct val="0"/>
        </a:spcBef>
        <a:spcAft>
          <a:spcPct val="0"/>
        </a:spcAft>
        <a:defRPr sz="4000">
          <a:solidFill>
            <a:srgbClr val="00A800"/>
          </a:solidFill>
          <a:latin typeface="Georgia" pitchFamily="18" charset="0"/>
        </a:defRPr>
      </a:lvl9pPr>
    </p:titleStyle>
    <p:bodyStyle>
      <a:lvl1pPr marL="342900" indent="-342900" algn="l" rtl="0" eaLnBrk="0" fontAlgn="base" hangingPunct="0">
        <a:spcBef>
          <a:spcPct val="0"/>
        </a:spcBef>
        <a:spcAft>
          <a:spcPct val="30000"/>
        </a:spcAft>
        <a:buClr>
          <a:srgbClr val="BAE860"/>
        </a:buClr>
        <a:buSzPct val="75000"/>
        <a:buFont typeface="Wingdings" pitchFamily="2" charset="2"/>
        <a:buChar char="p"/>
        <a:defRPr sz="3600">
          <a:solidFill>
            <a:schemeClr val="tx1"/>
          </a:solidFill>
          <a:latin typeface="+mn-lt"/>
          <a:ea typeface="+mn-ea"/>
          <a:cs typeface="+mn-cs"/>
        </a:defRPr>
      </a:lvl1pPr>
      <a:lvl2pPr marL="742950" indent="-285750" algn="l" rtl="0" eaLnBrk="0" fontAlgn="base" hangingPunct="0">
        <a:spcBef>
          <a:spcPct val="0"/>
        </a:spcBef>
        <a:spcAft>
          <a:spcPct val="30000"/>
        </a:spcAft>
        <a:buClr>
          <a:srgbClr val="5FB8B2"/>
        </a:buClr>
        <a:buSzPct val="75000"/>
        <a:buFont typeface="Wingdings" pitchFamily="2" charset="2"/>
        <a:buChar char="n"/>
        <a:defRPr sz="3200">
          <a:solidFill>
            <a:schemeClr val="tx1"/>
          </a:solidFill>
          <a:latin typeface="+mn-lt"/>
        </a:defRPr>
      </a:lvl2pPr>
      <a:lvl3pPr marL="1143000" indent="-228600" algn="l" rtl="0" eaLnBrk="0" fontAlgn="base" hangingPunct="0">
        <a:spcBef>
          <a:spcPct val="0"/>
        </a:spcBef>
        <a:spcAft>
          <a:spcPct val="30000"/>
        </a:spcAft>
        <a:buClr>
          <a:srgbClr val="00A800"/>
        </a:buClr>
        <a:buSzPct val="65000"/>
        <a:buFont typeface="Wingdings" pitchFamily="2" charset="2"/>
        <a:buChar char="p"/>
        <a:defRPr sz="2800">
          <a:solidFill>
            <a:schemeClr val="tx1"/>
          </a:solidFill>
          <a:latin typeface="+mn-lt"/>
        </a:defRPr>
      </a:lvl3pPr>
      <a:lvl4pPr marL="1600200" indent="-228600" algn="l" rtl="0" eaLnBrk="0" fontAlgn="base" hangingPunct="0">
        <a:spcBef>
          <a:spcPct val="0"/>
        </a:spcBef>
        <a:spcAft>
          <a:spcPct val="30000"/>
        </a:spcAft>
        <a:buClr>
          <a:srgbClr val="BAE860"/>
        </a:buClr>
        <a:buFont typeface="Wingdings" pitchFamily="2" charset="2"/>
        <a:buChar char="§"/>
        <a:defRPr sz="2400">
          <a:solidFill>
            <a:schemeClr val="tx1"/>
          </a:solidFill>
          <a:latin typeface="+mn-lt"/>
        </a:defRPr>
      </a:lvl4pPr>
      <a:lvl5pPr marL="2057400" indent="-228600" algn="l" rtl="0" eaLnBrk="0" fontAlgn="base" hangingPunct="0">
        <a:spcBef>
          <a:spcPct val="0"/>
        </a:spcBef>
        <a:spcAft>
          <a:spcPct val="30000"/>
        </a:spcAft>
        <a:buClr>
          <a:srgbClr val="5FB8B2"/>
        </a:buClr>
        <a:buSzPct val="80000"/>
        <a:buFont typeface="Wingdings" pitchFamily="2" charset="2"/>
        <a:buChar char="§"/>
        <a:defRPr sz="2000">
          <a:solidFill>
            <a:schemeClr val="tx1"/>
          </a:solidFill>
          <a:latin typeface="+mn-lt"/>
        </a:defRPr>
      </a:lvl5pPr>
      <a:lvl6pPr marL="2514600" indent="-228600" algn="l" rtl="0" fontAlgn="base">
        <a:spcBef>
          <a:spcPct val="0"/>
        </a:spcBef>
        <a:spcAft>
          <a:spcPct val="30000"/>
        </a:spcAft>
        <a:buClr>
          <a:srgbClr val="5FB8B2"/>
        </a:buClr>
        <a:buSzPct val="80000"/>
        <a:buFont typeface="Wingdings" pitchFamily="2" charset="2"/>
        <a:buChar char="§"/>
        <a:defRPr sz="2000">
          <a:solidFill>
            <a:schemeClr val="tx1"/>
          </a:solidFill>
          <a:latin typeface="+mn-lt"/>
        </a:defRPr>
      </a:lvl6pPr>
      <a:lvl7pPr marL="2971800" indent="-228600" algn="l" rtl="0" fontAlgn="base">
        <a:spcBef>
          <a:spcPct val="0"/>
        </a:spcBef>
        <a:spcAft>
          <a:spcPct val="30000"/>
        </a:spcAft>
        <a:buClr>
          <a:srgbClr val="5FB8B2"/>
        </a:buClr>
        <a:buSzPct val="80000"/>
        <a:buFont typeface="Wingdings" pitchFamily="2" charset="2"/>
        <a:buChar char="§"/>
        <a:defRPr sz="2000">
          <a:solidFill>
            <a:schemeClr val="tx1"/>
          </a:solidFill>
          <a:latin typeface="+mn-lt"/>
        </a:defRPr>
      </a:lvl7pPr>
      <a:lvl8pPr marL="3429000" indent="-228600" algn="l" rtl="0" fontAlgn="base">
        <a:spcBef>
          <a:spcPct val="0"/>
        </a:spcBef>
        <a:spcAft>
          <a:spcPct val="30000"/>
        </a:spcAft>
        <a:buClr>
          <a:srgbClr val="5FB8B2"/>
        </a:buClr>
        <a:buSzPct val="80000"/>
        <a:buFont typeface="Wingdings" pitchFamily="2" charset="2"/>
        <a:buChar char="§"/>
        <a:defRPr sz="2000">
          <a:solidFill>
            <a:schemeClr val="tx1"/>
          </a:solidFill>
          <a:latin typeface="+mn-lt"/>
        </a:defRPr>
      </a:lvl8pPr>
      <a:lvl9pPr marL="3886200" indent="-228600" algn="l" rtl="0" fontAlgn="base">
        <a:spcBef>
          <a:spcPct val="0"/>
        </a:spcBef>
        <a:spcAft>
          <a:spcPct val="30000"/>
        </a:spcAft>
        <a:buClr>
          <a:srgbClr val="5FB8B2"/>
        </a:buClr>
        <a:buSzPct val="80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umis-unicomm.de/?sprache=d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lboro.ac.uk/service/ltd/campus/grpwork.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hyperlink" Target="http://www.psycho.uni-duesseldorf.de/abteilungen/aap/Dokumente/vortragstipps.pdf" TargetMode="External"/><Relationship Id="rId2" Type="http://schemas.openxmlformats.org/officeDocument/2006/relationships/hyperlink" Target="http://www.uni-potsdam.de/farapsycho/images/Dokumente/referat%20halten.pdf" TargetMode="External"/><Relationship Id="rId1" Type="http://schemas.openxmlformats.org/officeDocument/2006/relationships/slideLayout" Target="../slideLayouts/slideLayout2.xml"/><Relationship Id="rId5" Type="http://schemas.openxmlformats.org/officeDocument/2006/relationships/hyperlink" Target="http://www.mumis-unicomm.de/?sprache=de" TargetMode="External"/><Relationship Id="rId4" Type="http://schemas.openxmlformats.org/officeDocument/2006/relationships/hyperlink" Target="http://www.uni-graz.at/dips/neubauer/westhoff.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uni-hildesheim.de/media/fb1/erziehungswissenschaft_ang/Tipps_zum_Bestehen_vom_Klausuren_1_.pdf" TargetMode="External"/><Relationship Id="rId2" Type="http://schemas.openxmlformats.org/officeDocument/2006/relationships/hyperlink" Target="http://www.humanities.manchester.ac.uk/studyskills/" TargetMode="External"/><Relationship Id="rId1" Type="http://schemas.openxmlformats.org/officeDocument/2006/relationships/slideLayout" Target="../slideLayouts/slideLayout2.xml"/><Relationship Id="rId5" Type="http://schemas.openxmlformats.org/officeDocument/2006/relationships/hyperlink" Target="http://www.studis-online.de/Studieren/Lernen/" TargetMode="External"/><Relationship Id="rId4" Type="http://schemas.openxmlformats.org/officeDocument/2006/relationships/hyperlink" Target="http://www.fh-rottenburg.de/organisation/didaktik/dateien/planhilfen/s-pruef.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idf.uni-heidelberg.de/personal/fileadmin/user/roesch/Arbeitshilfen/novikformulier1.pdf" TargetMode="External"/><Relationship Id="rId2" Type="http://schemas.openxmlformats.org/officeDocument/2006/relationships/hyperlink" Target="http://www.humanities.manchester.ac.uk/studyskills/essentials/writing/index.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lboro.ac.uk/service/ltd/campus/grpwork.pdf" TargetMode="External"/><Relationship Id="rId2" Type="http://schemas.openxmlformats.org/officeDocument/2006/relationships/hyperlink" Target="http://www.lc.unsw.edu.au/onlib/pdf/disc.pdf" TargetMode="External"/><Relationship Id="rId1" Type="http://schemas.openxmlformats.org/officeDocument/2006/relationships/slideLayout" Target="../slideLayouts/slideLayout2.xml"/><Relationship Id="rId4" Type="http://schemas.openxmlformats.org/officeDocument/2006/relationships/hyperlink" Target="http://www.monash.edu.au/lls/llonline/speaking/participation/index.x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333375"/>
            <a:ext cx="7772400" cy="2303463"/>
          </a:xfrm>
        </p:spPr>
        <p:txBody>
          <a:bodyPr/>
          <a:lstStyle/>
          <a:p>
            <a:pPr eaLnBrk="1" hangingPunct="1"/>
            <a:r>
              <a:rPr lang="de-DE" b="1" dirty="0" smtClean="0">
                <a:latin typeface="Calibri" pitchFamily="34" charset="0"/>
              </a:rPr>
              <a:t>Studieren in Deutschland – Eine Rundfahrt durch die deutsche akademische Kultur </a:t>
            </a:r>
            <a:endParaRPr lang="en-US" b="1" dirty="0" smtClean="0">
              <a:latin typeface="Calibri" pitchFamily="34" charset="0"/>
            </a:endParaRPr>
          </a:p>
        </p:txBody>
      </p:sp>
      <p:sp>
        <p:nvSpPr>
          <p:cNvPr id="3075" name="Rectangle 6"/>
          <p:cNvSpPr>
            <a:spLocks noGrp="1" noChangeArrowheads="1"/>
          </p:cNvSpPr>
          <p:nvPr>
            <p:ph type="subTitle" idx="1"/>
          </p:nvPr>
        </p:nvSpPr>
        <p:spPr>
          <a:xfrm>
            <a:off x="251520" y="3270250"/>
            <a:ext cx="8641655" cy="1887538"/>
          </a:xfrm>
        </p:spPr>
        <p:txBody>
          <a:bodyPr/>
          <a:lstStyle/>
          <a:p>
            <a:pPr algn="r" eaLnBrk="1" hangingPunct="1"/>
            <a:endParaRPr lang="en-US" sz="24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latin typeface="Calibri" pitchFamily="34" charset="0"/>
              </a:rPr>
              <a:t>Aufgabe</a:t>
            </a:r>
            <a:r>
              <a:rPr lang="en-US" sz="2800" b="1" dirty="0" smtClean="0">
                <a:latin typeface="Calibri" pitchFamily="34" charset="0"/>
              </a:rPr>
              <a:t> 1. Knowing Me Knowing You…</a:t>
            </a:r>
            <a:endParaRPr lang="de-DE" sz="2800" dirty="0">
              <a:latin typeface="Calibri" pitchFamily="34" charset="0"/>
            </a:endParaRPr>
          </a:p>
        </p:txBody>
      </p:sp>
      <p:sp>
        <p:nvSpPr>
          <p:cNvPr id="3" name="Inhaltsplatzhalter 2"/>
          <p:cNvSpPr>
            <a:spLocks noGrp="1"/>
          </p:cNvSpPr>
          <p:nvPr>
            <p:ph idx="1"/>
          </p:nvPr>
        </p:nvSpPr>
        <p:spPr>
          <a:xfrm>
            <a:off x="457200" y="4437112"/>
            <a:ext cx="8362950" cy="1693813"/>
          </a:xfrm>
        </p:spPr>
        <p:txBody>
          <a:bodyPr/>
          <a:lstStyle/>
          <a:p>
            <a:pPr marL="514350" indent="-514350">
              <a:buClr>
                <a:srgbClr val="00A800"/>
              </a:buClr>
              <a:buSzPct val="100000"/>
              <a:buFont typeface="+mj-lt"/>
              <a:buAutoNum type="arabicPeriod" startAt="5"/>
            </a:pPr>
            <a:r>
              <a:rPr lang="de-DE" sz="2800" dirty="0" smtClean="0">
                <a:latin typeface="Calibri" pitchFamily="34" charset="0"/>
              </a:rPr>
              <a:t>Es gibt oft Gelegenheit, innerhalb oder außerhalb der Lehrveranstaltungen mit anderen Studierenden Gruppenarbeit oder Partnerarbeit zu machen.</a:t>
            </a:r>
            <a:endParaRPr lang="en-US" sz="2800" dirty="0" smtClean="0">
              <a:latin typeface="Calibri" pitchFamily="34" charset="0"/>
            </a:endParaRPr>
          </a:p>
          <a:p>
            <a:pPr marL="514350" lvl="0" indent="-514350">
              <a:buSzPct val="100000"/>
              <a:buNone/>
            </a:pPr>
            <a:endParaRPr lang="en-US" sz="2800" dirty="0" smtClean="0"/>
          </a:p>
        </p:txBody>
      </p:sp>
      <p:grpSp>
        <p:nvGrpSpPr>
          <p:cNvPr id="4" name="Group 2"/>
          <p:cNvGrpSpPr>
            <a:grpSpLocks/>
          </p:cNvGrpSpPr>
          <p:nvPr/>
        </p:nvGrpSpPr>
        <p:grpSpPr bwMode="auto">
          <a:xfrm>
            <a:off x="3419872" y="1484784"/>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10</a:t>
            </a:r>
            <a:endParaRPr lang="de-DE"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latin typeface="Calibri" pitchFamily="34" charset="0"/>
              </a:rPr>
              <a:t>Aufgabe</a:t>
            </a:r>
            <a:r>
              <a:rPr lang="en-US" sz="2800" b="1" dirty="0" smtClean="0">
                <a:latin typeface="Calibri" pitchFamily="34" charset="0"/>
              </a:rPr>
              <a:t> 1. Knowing Me Knowing You…</a:t>
            </a:r>
            <a:endParaRPr lang="de-DE" sz="2800" dirty="0">
              <a:latin typeface="Calibri" pitchFamily="34" charset="0"/>
            </a:endParaRPr>
          </a:p>
        </p:txBody>
      </p:sp>
      <p:sp>
        <p:nvSpPr>
          <p:cNvPr id="3" name="Inhaltsplatzhalter 2"/>
          <p:cNvSpPr>
            <a:spLocks noGrp="1"/>
          </p:cNvSpPr>
          <p:nvPr>
            <p:ph idx="1"/>
          </p:nvPr>
        </p:nvSpPr>
        <p:spPr>
          <a:xfrm>
            <a:off x="457200" y="4365104"/>
            <a:ext cx="8362950" cy="2232248"/>
          </a:xfrm>
        </p:spPr>
        <p:txBody>
          <a:bodyPr/>
          <a:lstStyle/>
          <a:p>
            <a:pPr marL="514350" lvl="0" indent="-514350">
              <a:buClr>
                <a:srgbClr val="00A800"/>
              </a:buClr>
              <a:buSzPct val="100000"/>
              <a:buFont typeface="+mj-lt"/>
              <a:buAutoNum type="arabicPeriod" startAt="6"/>
            </a:pPr>
            <a:r>
              <a:rPr lang="de-DE" sz="2800" dirty="0" smtClean="0">
                <a:latin typeface="Calibri" pitchFamily="34" charset="0"/>
              </a:rPr>
              <a:t>Die Dozentin lässt sich auf fachliche Diskussionen mit den Studierenden ein. Die von der Dozentin präsentierten Wissensinhalte können von den Studierenden kritisch kommentiert werden.</a:t>
            </a:r>
            <a:endParaRPr lang="de-DE" sz="2800" dirty="0">
              <a:latin typeface="Calibri" pitchFamily="34" charset="0"/>
            </a:endParaRPr>
          </a:p>
        </p:txBody>
      </p:sp>
      <p:grpSp>
        <p:nvGrpSpPr>
          <p:cNvPr id="4" name="Group 2"/>
          <p:cNvGrpSpPr>
            <a:grpSpLocks/>
          </p:cNvGrpSpPr>
          <p:nvPr/>
        </p:nvGrpSpPr>
        <p:grpSpPr bwMode="auto">
          <a:xfrm>
            <a:off x="3491880" y="1484784"/>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11</a:t>
            </a:r>
            <a:endParaRPr lang="de-DE"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400" dirty="0" smtClean="0">
                <a:latin typeface="Calibri" pitchFamily="34" charset="0"/>
              </a:rPr>
              <a:t>Lehrveranstaltungstypen </a:t>
            </a:r>
            <a:br>
              <a:rPr lang="de-DE" sz="2400" dirty="0" smtClean="0">
                <a:latin typeface="Calibri" pitchFamily="34" charset="0"/>
              </a:rPr>
            </a:br>
            <a:r>
              <a:rPr lang="de-DE" sz="2400" dirty="0" smtClean="0">
                <a:latin typeface="Calibri" pitchFamily="34" charset="0"/>
              </a:rPr>
              <a:t>an deutschen Universitäten: </a:t>
            </a:r>
            <a:r>
              <a:rPr lang="de-DE" sz="2800" dirty="0" smtClean="0">
                <a:latin typeface="Calibri" pitchFamily="34" charset="0"/>
              </a:rPr>
              <a:t/>
            </a:r>
            <a:br>
              <a:rPr lang="de-DE" sz="2800" dirty="0" smtClean="0">
                <a:latin typeface="Calibri" pitchFamily="34" charset="0"/>
              </a:rPr>
            </a:br>
            <a:r>
              <a:rPr lang="de-DE" sz="3200" b="1" dirty="0" smtClean="0">
                <a:latin typeface="Calibri" pitchFamily="34" charset="0"/>
              </a:rPr>
              <a:t>Vorlesungen/Seminare</a:t>
            </a:r>
            <a:endParaRPr lang="de-DE" sz="3200" b="1" dirty="0">
              <a:latin typeface="Calibri" pitchFamily="34" charset="0"/>
            </a:endParaRPr>
          </a:p>
        </p:txBody>
      </p:sp>
      <p:sp>
        <p:nvSpPr>
          <p:cNvPr id="5" name="Textplatzhalter 4"/>
          <p:cNvSpPr>
            <a:spLocks noGrp="1"/>
          </p:cNvSpPr>
          <p:nvPr>
            <p:ph type="body" idx="1"/>
          </p:nvPr>
        </p:nvSpPr>
        <p:spPr>
          <a:xfrm>
            <a:off x="1115616" y="3356992"/>
            <a:ext cx="4040188" cy="639762"/>
          </a:xfrm>
        </p:spPr>
        <p:txBody>
          <a:bodyPr/>
          <a:lstStyle/>
          <a:p>
            <a:pPr algn="ctr"/>
            <a:r>
              <a:rPr lang="de-DE" sz="3200" dirty="0" smtClean="0">
                <a:latin typeface="Calibri" pitchFamily="34" charset="0"/>
              </a:rPr>
              <a:t>Vorlesung</a:t>
            </a:r>
            <a:endParaRPr lang="de-DE" sz="3200" dirty="0">
              <a:latin typeface="Calibri" pitchFamily="34" charset="0"/>
            </a:endParaRPr>
          </a:p>
        </p:txBody>
      </p:sp>
      <p:sp>
        <p:nvSpPr>
          <p:cNvPr id="7" name="Textplatzhalter 6"/>
          <p:cNvSpPr>
            <a:spLocks noGrp="1"/>
          </p:cNvSpPr>
          <p:nvPr>
            <p:ph type="body" sz="quarter" idx="3"/>
          </p:nvPr>
        </p:nvSpPr>
        <p:spPr/>
        <p:txBody>
          <a:bodyPr/>
          <a:lstStyle/>
          <a:p>
            <a:pPr algn="ctr"/>
            <a:r>
              <a:rPr lang="de-DE" sz="3200" dirty="0" smtClean="0">
                <a:latin typeface="Calibri" pitchFamily="34" charset="0"/>
              </a:rPr>
              <a:t>Seminar</a:t>
            </a:r>
            <a:endParaRPr lang="de-DE" sz="3200" dirty="0">
              <a:latin typeface="Calibri" pitchFamily="34" charset="0"/>
            </a:endParaRPr>
          </a:p>
        </p:txBody>
      </p:sp>
      <p:pic>
        <p:nvPicPr>
          <p:cNvPr id="1026" name="Picture 2" descr="C:\Users\my\Documents\My Documents\MUMIS\Z-Graphik\vorlesung daylight trns fin.png"/>
          <p:cNvPicPr>
            <a:picLocks noGrp="1" noChangeAspect="1" noChangeArrowheads="1"/>
          </p:cNvPicPr>
          <p:nvPr>
            <p:ph sz="half" idx="2"/>
          </p:nvPr>
        </p:nvPicPr>
        <p:blipFill>
          <a:blip r:embed="rId3" cstate="print"/>
          <a:srcRect/>
          <a:stretch>
            <a:fillRect/>
          </a:stretch>
        </p:blipFill>
        <p:spPr bwMode="auto">
          <a:xfrm>
            <a:off x="1259632" y="3972151"/>
            <a:ext cx="4040188" cy="2885849"/>
          </a:xfrm>
          <a:prstGeom prst="rect">
            <a:avLst/>
          </a:prstGeom>
          <a:noFill/>
        </p:spPr>
      </p:pic>
      <p:pic>
        <p:nvPicPr>
          <p:cNvPr id="1027" name="Picture 3" descr="C:\Users\my\Documents\My Documents\MUMIS\Z-Graphik\seminar fin.PNG"/>
          <p:cNvPicPr>
            <a:picLocks noGrp="1" noChangeAspect="1" noChangeArrowheads="1"/>
          </p:cNvPicPr>
          <p:nvPr>
            <p:ph sz="quarter" idx="4"/>
          </p:nvPr>
        </p:nvPicPr>
        <p:blipFill>
          <a:blip r:embed="rId4" cstate="print"/>
          <a:srcRect/>
          <a:stretch>
            <a:fillRect/>
          </a:stretch>
        </p:blipFill>
        <p:spPr bwMode="auto">
          <a:xfrm>
            <a:off x="4860032" y="2060848"/>
            <a:ext cx="4041775" cy="3013532"/>
          </a:xfrm>
          <a:prstGeom prst="rect">
            <a:avLst/>
          </a:prstGeom>
          <a:noFill/>
        </p:spPr>
      </p:pic>
      <p:sp>
        <p:nvSpPr>
          <p:cNvPr id="10" name="Ellipse 9"/>
          <p:cNvSpPr/>
          <p:nvPr/>
        </p:nvSpPr>
        <p:spPr>
          <a:xfrm>
            <a:off x="1331640" y="3068960"/>
            <a:ext cx="3600400" cy="338437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4860032" y="1556792"/>
            <a:ext cx="3960440" cy="331236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12</a:t>
            </a:r>
            <a:endParaRPr lang="de-DE"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b="1" dirty="0" smtClean="0">
                <a:latin typeface="Calibri" pitchFamily="34" charset="0"/>
              </a:rPr>
              <a:t>             </a:t>
            </a:r>
            <a:r>
              <a:rPr lang="de-DE" b="1" dirty="0" smtClean="0">
                <a:latin typeface="Calibri" pitchFamily="34" charset="0"/>
              </a:rPr>
              <a:t>Vorlesung</a:t>
            </a:r>
            <a:endParaRPr lang="de-DE" b="1" dirty="0">
              <a:latin typeface="Calibri" pitchFamily="34" charset="0"/>
            </a:endParaRPr>
          </a:p>
        </p:txBody>
      </p:sp>
      <p:pic>
        <p:nvPicPr>
          <p:cNvPr id="9" name="Picture 2" descr="C:\Users\my\Documents\My Documents\MUMIS\Z-Graphik\vorlesung daylight trns fin.png"/>
          <p:cNvPicPr>
            <a:picLocks noGrp="1" noChangeAspect="1" noChangeArrowheads="1"/>
          </p:cNvPicPr>
          <p:nvPr>
            <p:ph idx="1"/>
          </p:nvPr>
        </p:nvPicPr>
        <p:blipFill>
          <a:blip r:embed="rId2" cstate="print"/>
          <a:srcRect/>
          <a:stretch>
            <a:fillRect/>
          </a:stretch>
        </p:blipFill>
        <p:spPr bwMode="auto">
          <a:xfrm>
            <a:off x="1475656" y="1916832"/>
            <a:ext cx="6217920" cy="4443173"/>
          </a:xfrm>
          <a:prstGeom prst="rect">
            <a:avLst/>
          </a:prstGeom>
          <a:noFill/>
        </p:spPr>
      </p:pic>
      <p:pic>
        <p:nvPicPr>
          <p:cNvPr id="4" name="Picture 5"/>
          <p:cNvPicPr>
            <a:picLocks noChangeAspect="1" noChangeArrowheads="1"/>
          </p:cNvPicPr>
          <p:nvPr/>
        </p:nvPicPr>
        <p:blipFill>
          <a:blip r:embed="rId3" cstate="print"/>
          <a:srcRect/>
          <a:stretch>
            <a:fillRect/>
          </a:stretch>
        </p:blipFill>
        <p:spPr bwMode="auto">
          <a:xfrm>
            <a:off x="755576" y="404664"/>
            <a:ext cx="962025" cy="962025"/>
          </a:xfrm>
          <a:prstGeom prst="rect">
            <a:avLst/>
          </a:prstGeom>
          <a:noFill/>
          <a:ln w="9525">
            <a:noFill/>
            <a:miter lim="800000"/>
            <a:headEnd/>
            <a:tailEnd/>
          </a:ln>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13</a:t>
            </a:r>
            <a:endParaRPr lang="de-DE"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b="1" dirty="0" smtClean="0">
                <a:latin typeface="Calibri" pitchFamily="34" charset="0"/>
              </a:rPr>
              <a:t>Vorlesung</a:t>
            </a:r>
            <a:r>
              <a:rPr lang="de-DE" dirty="0" smtClean="0"/>
              <a:t> </a:t>
            </a:r>
          </a:p>
        </p:txBody>
      </p:sp>
      <p:sp>
        <p:nvSpPr>
          <p:cNvPr id="9219" name="Inhaltsplatzhalter 3"/>
          <p:cNvSpPr>
            <a:spLocks noGrp="1"/>
          </p:cNvSpPr>
          <p:nvPr>
            <p:ph sz="half" idx="1"/>
          </p:nvPr>
        </p:nvSpPr>
        <p:spPr>
          <a:xfrm>
            <a:off x="457200" y="1412776"/>
            <a:ext cx="4105275" cy="5088037"/>
          </a:xfrm>
        </p:spPr>
        <p:txBody>
          <a:bodyPr/>
          <a:lstStyle/>
          <a:p>
            <a:pPr>
              <a:buClr>
                <a:srgbClr val="00A800"/>
              </a:buClr>
            </a:pPr>
            <a:r>
              <a:rPr lang="de-DE" sz="2200" dirty="0" smtClean="0">
                <a:latin typeface="Calibri" pitchFamily="34" charset="0"/>
              </a:rPr>
              <a:t>Frontalunterricht</a:t>
            </a:r>
          </a:p>
          <a:p>
            <a:pPr>
              <a:buClr>
                <a:srgbClr val="00A800"/>
              </a:buClr>
            </a:pPr>
            <a:r>
              <a:rPr lang="de-DE" sz="2200" dirty="0" smtClean="0">
                <a:latin typeface="Calibri" pitchFamily="34" charset="0"/>
              </a:rPr>
              <a:t>Einführung in ein Wissenschaftsgebiet </a:t>
            </a:r>
          </a:p>
          <a:p>
            <a:pPr>
              <a:buClr>
                <a:srgbClr val="00A800"/>
              </a:buClr>
            </a:pPr>
            <a:r>
              <a:rPr lang="de-DE" sz="2200" dirty="0" smtClean="0">
                <a:latin typeface="Calibri" pitchFamily="34" charset="0"/>
              </a:rPr>
              <a:t>Dozenten:</a:t>
            </a:r>
          </a:p>
          <a:p>
            <a:pPr lvl="1">
              <a:buClr>
                <a:srgbClr val="00A800"/>
              </a:buClr>
            </a:pPr>
            <a:r>
              <a:rPr lang="de-DE" sz="2200" dirty="0" smtClean="0">
                <a:latin typeface="Calibri" pitchFamily="34" charset="0"/>
              </a:rPr>
              <a:t>Präsentation</a:t>
            </a:r>
          </a:p>
          <a:p>
            <a:pPr>
              <a:buClr>
                <a:srgbClr val="00A800"/>
              </a:buClr>
            </a:pPr>
            <a:r>
              <a:rPr lang="de-DE" sz="2200" dirty="0" smtClean="0">
                <a:latin typeface="Calibri" pitchFamily="34" charset="0"/>
              </a:rPr>
              <a:t>Studierende: </a:t>
            </a:r>
          </a:p>
          <a:p>
            <a:pPr lvl="1">
              <a:buClr>
                <a:srgbClr val="00A800"/>
              </a:buClr>
            </a:pPr>
            <a:r>
              <a:rPr lang="de-DE" sz="2200" dirty="0" smtClean="0">
                <a:latin typeface="Calibri" pitchFamily="34" charset="0"/>
              </a:rPr>
              <a:t>zuhören</a:t>
            </a:r>
          </a:p>
          <a:p>
            <a:pPr lvl="1">
              <a:buClr>
                <a:srgbClr val="00A800"/>
              </a:buClr>
            </a:pPr>
            <a:r>
              <a:rPr lang="de-DE" sz="2200" dirty="0" smtClean="0">
                <a:latin typeface="Calibri" pitchFamily="34" charset="0"/>
              </a:rPr>
              <a:t>mitschreiben</a:t>
            </a:r>
          </a:p>
          <a:p>
            <a:pPr lvl="1">
              <a:buClr>
                <a:srgbClr val="00A800"/>
              </a:buClr>
            </a:pPr>
            <a:r>
              <a:rPr lang="de-DE" sz="2200" dirty="0" smtClean="0">
                <a:latin typeface="Calibri" pitchFamily="34" charset="0"/>
              </a:rPr>
              <a:t>ggf. Frage stellen</a:t>
            </a:r>
          </a:p>
          <a:p>
            <a:pPr>
              <a:buClr>
                <a:srgbClr val="00A800"/>
              </a:buClr>
            </a:pPr>
            <a:r>
              <a:rPr lang="de-DE" sz="2200" dirty="0" smtClean="0">
                <a:latin typeface="Calibri" pitchFamily="34" charset="0"/>
              </a:rPr>
              <a:t>Benötigte Fertigkeiten: </a:t>
            </a:r>
          </a:p>
          <a:p>
            <a:pPr lvl="1">
              <a:buClr>
                <a:srgbClr val="00A800"/>
              </a:buClr>
            </a:pPr>
            <a:r>
              <a:rPr lang="de-DE" sz="2200" dirty="0" smtClean="0">
                <a:latin typeface="Calibri" pitchFamily="34" charset="0"/>
              </a:rPr>
              <a:t>zuhören</a:t>
            </a:r>
          </a:p>
          <a:p>
            <a:pPr lvl="1">
              <a:buClr>
                <a:srgbClr val="00A800"/>
              </a:buClr>
            </a:pPr>
            <a:r>
              <a:rPr lang="de-DE" sz="2200" dirty="0" smtClean="0">
                <a:latin typeface="Calibri" pitchFamily="34" charset="0"/>
              </a:rPr>
              <a:t>Mitschriften anfertigen </a:t>
            </a:r>
          </a:p>
          <a:p>
            <a:pPr>
              <a:buFont typeface="Wingdings" pitchFamily="2" charset="2"/>
              <a:buNone/>
            </a:pPr>
            <a:endParaRPr lang="de-DE" dirty="0" smtClean="0"/>
          </a:p>
          <a:p>
            <a:endParaRPr lang="de-DE" dirty="0" smtClean="0"/>
          </a:p>
        </p:txBody>
      </p:sp>
      <p:pic>
        <p:nvPicPr>
          <p:cNvPr id="2050" name="Picture 2" descr="C:\Users\my\Pictures\1-B-MuMiS\vorlesung daylight trns fin.png"/>
          <p:cNvPicPr>
            <a:picLocks noGrp="1" noChangeAspect="1" noChangeArrowheads="1"/>
          </p:cNvPicPr>
          <p:nvPr>
            <p:ph sz="half" idx="2"/>
          </p:nvPr>
        </p:nvPicPr>
        <p:blipFill>
          <a:blip r:embed="rId3" cstate="print"/>
          <a:srcRect/>
          <a:stretch>
            <a:fillRect/>
          </a:stretch>
        </p:blipFill>
        <p:spPr bwMode="auto">
          <a:xfrm>
            <a:off x="3347864" y="2537521"/>
            <a:ext cx="5544294" cy="4059831"/>
          </a:xfrm>
          <a:prstGeom prst="rect">
            <a:avLst/>
          </a:prstGeom>
          <a:noFill/>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14</a:t>
            </a:r>
            <a:endParaRPr lang="de-DE"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b="1" dirty="0" smtClean="0">
                <a:latin typeface="Calibri" pitchFamily="34" charset="0"/>
              </a:rPr>
              <a:t>Seminar</a:t>
            </a:r>
            <a:endParaRPr lang="de-DE" dirty="0">
              <a:latin typeface="Calibri" pitchFamily="34" charset="0"/>
            </a:endParaRPr>
          </a:p>
        </p:txBody>
      </p:sp>
      <p:sp>
        <p:nvSpPr>
          <p:cNvPr id="5" name="Textplatzhalter 4"/>
          <p:cNvSpPr>
            <a:spLocks noGrp="1"/>
          </p:cNvSpPr>
          <p:nvPr>
            <p:ph type="body" idx="1"/>
          </p:nvPr>
        </p:nvSpPr>
        <p:spPr/>
        <p:txBody>
          <a:bodyPr/>
          <a:lstStyle/>
          <a:p>
            <a:r>
              <a:rPr lang="de-DE" dirty="0" smtClean="0"/>
              <a:t>          </a:t>
            </a:r>
            <a:r>
              <a:rPr lang="de-DE" sz="3200" dirty="0" smtClean="0">
                <a:latin typeface="Calibri" pitchFamily="34" charset="0"/>
              </a:rPr>
              <a:t>Vorlesung</a:t>
            </a:r>
            <a:endParaRPr lang="de-DE" sz="3200" dirty="0">
              <a:latin typeface="Calibri" pitchFamily="34" charset="0"/>
            </a:endParaRPr>
          </a:p>
        </p:txBody>
      </p:sp>
      <p:sp>
        <p:nvSpPr>
          <p:cNvPr id="7" name="Textplatzhalter 6"/>
          <p:cNvSpPr>
            <a:spLocks noGrp="1"/>
          </p:cNvSpPr>
          <p:nvPr>
            <p:ph type="body" sz="quarter" idx="3"/>
          </p:nvPr>
        </p:nvSpPr>
        <p:spPr/>
        <p:txBody>
          <a:bodyPr/>
          <a:lstStyle/>
          <a:p>
            <a:r>
              <a:rPr lang="de-DE" dirty="0" smtClean="0"/>
              <a:t>      </a:t>
            </a:r>
            <a:r>
              <a:rPr lang="de-DE" sz="3200" dirty="0" smtClean="0">
                <a:latin typeface="Calibri" pitchFamily="34" charset="0"/>
              </a:rPr>
              <a:t> Seminar</a:t>
            </a:r>
            <a:endParaRPr lang="de-DE" sz="3200" dirty="0">
              <a:latin typeface="Calibri" pitchFamily="34" charset="0"/>
            </a:endParaRPr>
          </a:p>
        </p:txBody>
      </p:sp>
      <p:pic>
        <p:nvPicPr>
          <p:cNvPr id="1026" name="Picture 2" descr="C:\Users\my\Documents\My Documents\MUMIS\Z-Graphik\vorlesung daylight trns fin.png"/>
          <p:cNvPicPr>
            <a:picLocks noGrp="1" noChangeAspect="1" noChangeArrowheads="1"/>
          </p:cNvPicPr>
          <p:nvPr>
            <p:ph sz="half" idx="2"/>
          </p:nvPr>
        </p:nvPicPr>
        <p:blipFill>
          <a:blip r:embed="rId2" cstate="print"/>
          <a:srcRect/>
          <a:stretch>
            <a:fillRect/>
          </a:stretch>
        </p:blipFill>
        <p:spPr bwMode="auto">
          <a:xfrm>
            <a:off x="539552" y="2276872"/>
            <a:ext cx="2880320" cy="1944216"/>
          </a:xfrm>
          <a:prstGeom prst="rect">
            <a:avLst/>
          </a:prstGeom>
          <a:noFill/>
        </p:spPr>
      </p:pic>
      <p:pic>
        <p:nvPicPr>
          <p:cNvPr id="1027" name="Picture 3" descr="C:\Users\my\Documents\My Documents\MUMIS\Z-Graphik\seminar fin.PNG"/>
          <p:cNvPicPr>
            <a:picLocks noGrp="1" noChangeAspect="1" noChangeArrowheads="1"/>
          </p:cNvPicPr>
          <p:nvPr>
            <p:ph sz="quarter" idx="4"/>
          </p:nvPr>
        </p:nvPicPr>
        <p:blipFill>
          <a:blip r:embed="rId3" cstate="print"/>
          <a:srcRect l="10527" t="15517" r="6579" b="18965"/>
          <a:stretch>
            <a:fillRect/>
          </a:stretch>
        </p:blipFill>
        <p:spPr bwMode="auto">
          <a:xfrm>
            <a:off x="3275856" y="2348880"/>
            <a:ext cx="5616624" cy="4104456"/>
          </a:xfrm>
          <a:prstGeom prst="rect">
            <a:avLst/>
          </a:prstGeom>
          <a:noFill/>
        </p:spPr>
      </p:pic>
      <p:sp>
        <p:nvSpPr>
          <p:cNvPr id="8" name="Abgerundetes Rechteck 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15</a:t>
            </a:r>
            <a:endParaRPr lang="de-DE"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sz="3600" b="1" dirty="0" smtClean="0">
                <a:latin typeface="Calibri" pitchFamily="34" charset="0"/>
              </a:rPr>
              <a:t>Seminar:</a:t>
            </a:r>
            <a:br>
              <a:rPr lang="de-DE" sz="3600" b="1" dirty="0" smtClean="0">
                <a:latin typeface="Calibri" pitchFamily="34" charset="0"/>
              </a:rPr>
            </a:br>
            <a:r>
              <a:rPr lang="de-DE" sz="3600" b="1" dirty="0" smtClean="0">
                <a:latin typeface="Calibri" pitchFamily="34" charset="0"/>
              </a:rPr>
              <a:t>Viel Sprechen</a:t>
            </a:r>
          </a:p>
        </p:txBody>
      </p:sp>
      <p:sp>
        <p:nvSpPr>
          <p:cNvPr id="13315" name="Inhaltsplatzhalter 2"/>
          <p:cNvSpPr>
            <a:spLocks noGrp="1"/>
          </p:cNvSpPr>
          <p:nvPr>
            <p:ph sz="half" idx="1"/>
          </p:nvPr>
        </p:nvSpPr>
        <p:spPr>
          <a:xfrm>
            <a:off x="457200" y="1600200"/>
            <a:ext cx="4614863" cy="4972050"/>
          </a:xfrm>
        </p:spPr>
        <p:txBody>
          <a:bodyPr/>
          <a:lstStyle/>
          <a:p>
            <a:pPr>
              <a:buClr>
                <a:srgbClr val="00A800"/>
              </a:buClr>
              <a:defRPr/>
            </a:pPr>
            <a:r>
              <a:rPr lang="de-DE" sz="2100" dirty="0" smtClean="0">
                <a:latin typeface="Calibri" pitchFamily="34" charset="0"/>
              </a:rPr>
              <a:t>Vertiefte Behandlung eines bestimmten Themas</a:t>
            </a:r>
          </a:p>
          <a:p>
            <a:pPr>
              <a:buClr>
                <a:srgbClr val="00A800"/>
              </a:buClr>
              <a:defRPr/>
            </a:pPr>
            <a:r>
              <a:rPr lang="de-DE" sz="2100" dirty="0" smtClean="0">
                <a:latin typeface="Calibri" pitchFamily="34" charset="0"/>
              </a:rPr>
              <a:t>Wissenschaftliche Gespräche</a:t>
            </a:r>
          </a:p>
          <a:p>
            <a:pPr>
              <a:buClr>
                <a:srgbClr val="00A800"/>
              </a:buClr>
              <a:defRPr/>
            </a:pPr>
            <a:r>
              <a:rPr lang="de-DE" sz="2100" dirty="0" smtClean="0">
                <a:latin typeface="Calibri" pitchFamily="34" charset="0"/>
              </a:rPr>
              <a:t>Aktive Teilnahme von Studierenden</a:t>
            </a:r>
          </a:p>
          <a:p>
            <a:pPr lvl="1">
              <a:buClr>
                <a:srgbClr val="00A800"/>
              </a:buClr>
              <a:defRPr/>
            </a:pPr>
            <a:r>
              <a:rPr lang="de-DE" sz="2100" dirty="0" smtClean="0">
                <a:latin typeface="Calibri" pitchFamily="34" charset="0"/>
              </a:rPr>
              <a:t>Referat halten</a:t>
            </a:r>
          </a:p>
          <a:p>
            <a:pPr lvl="1">
              <a:buClr>
                <a:srgbClr val="00A800"/>
              </a:buClr>
              <a:defRPr/>
            </a:pPr>
            <a:r>
              <a:rPr lang="de-DE" sz="2100" dirty="0" smtClean="0">
                <a:latin typeface="Calibri" pitchFamily="34" charset="0"/>
              </a:rPr>
              <a:t>Beteiligung an Diskussionen</a:t>
            </a:r>
          </a:p>
          <a:p>
            <a:pPr lvl="1">
              <a:buClr>
                <a:srgbClr val="00A800"/>
              </a:buClr>
              <a:defRPr/>
            </a:pPr>
            <a:r>
              <a:rPr lang="de-DE" sz="2100" dirty="0" smtClean="0">
                <a:latin typeface="Calibri" pitchFamily="34" charset="0"/>
              </a:rPr>
              <a:t>Gruppenarbeit</a:t>
            </a:r>
          </a:p>
          <a:p>
            <a:pPr>
              <a:buClr>
                <a:srgbClr val="00A800"/>
              </a:buClr>
              <a:defRPr/>
            </a:pPr>
            <a:r>
              <a:rPr lang="de-DE" sz="2100" dirty="0" smtClean="0">
                <a:latin typeface="Calibri" pitchFamily="34" charset="0"/>
              </a:rPr>
              <a:t>Dozenten: Unterstützer beim Lernen</a:t>
            </a:r>
          </a:p>
          <a:p>
            <a:pPr>
              <a:buClr>
                <a:srgbClr val="00A800"/>
              </a:buClr>
              <a:defRPr/>
            </a:pPr>
            <a:r>
              <a:rPr lang="de-DE" sz="2100" dirty="0" smtClean="0">
                <a:latin typeface="Calibri" pitchFamily="34" charset="0"/>
              </a:rPr>
              <a:t>Studierende: </a:t>
            </a:r>
            <a:r>
              <a:rPr lang="de-DE" sz="2100" kern="1200" dirty="0" smtClean="0">
                <a:latin typeface="Calibri" pitchFamily="34" charset="0"/>
              </a:rPr>
              <a:t>für die Qualität des Seminars mitverantwortlich</a:t>
            </a:r>
            <a:endParaRPr lang="de-DE" sz="2100" dirty="0" smtClean="0">
              <a:latin typeface="Calibri" pitchFamily="34" charset="0"/>
            </a:endParaRPr>
          </a:p>
          <a:p>
            <a:endParaRPr lang="en-US" sz="2400" dirty="0" smtClean="0">
              <a:latin typeface="Calibri" pitchFamily="34" charset="0"/>
            </a:endParaRPr>
          </a:p>
          <a:p>
            <a:pPr>
              <a:buFont typeface="Wingdings" pitchFamily="2" charset="2"/>
              <a:buNone/>
            </a:pPr>
            <a:endParaRPr lang="de-DE" dirty="0" smtClean="0"/>
          </a:p>
          <a:p>
            <a:endParaRPr lang="de-DE" dirty="0" smtClean="0"/>
          </a:p>
          <a:p>
            <a:endParaRPr lang="de-DE" dirty="0" smtClean="0"/>
          </a:p>
          <a:p>
            <a:endParaRPr lang="de-DE" dirty="0" smtClean="0"/>
          </a:p>
          <a:p>
            <a:endParaRPr lang="de-DE" dirty="0" smtClean="0"/>
          </a:p>
        </p:txBody>
      </p:sp>
      <p:pic>
        <p:nvPicPr>
          <p:cNvPr id="10" name="Picture 3" descr="C:\Users\my\Documents\My Documents\MUMIS\Z-Graphik\seminar fin.PNG"/>
          <p:cNvPicPr>
            <a:picLocks noGrp="1" noChangeAspect="1" noChangeArrowheads="1"/>
          </p:cNvPicPr>
          <p:nvPr>
            <p:ph sz="quarter" idx="4294967295"/>
          </p:nvPr>
        </p:nvPicPr>
        <p:blipFill>
          <a:blip r:embed="rId3" cstate="print"/>
          <a:srcRect l="10527" t="15517" r="6579" b="18965"/>
          <a:stretch>
            <a:fillRect/>
          </a:stretch>
        </p:blipFill>
        <p:spPr bwMode="auto">
          <a:xfrm>
            <a:off x="5436096" y="2348880"/>
            <a:ext cx="3419872" cy="2808312"/>
          </a:xfrm>
          <a:prstGeom prst="rect">
            <a:avLst/>
          </a:prstGeom>
          <a:noFill/>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16</a:t>
            </a:r>
            <a:endParaRPr lang="de-DE"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1" dirty="0" smtClean="0">
                <a:latin typeface="Calibri" pitchFamily="34" charset="0"/>
              </a:rPr>
              <a:t>Akademisches Viertel</a:t>
            </a:r>
            <a:endParaRPr lang="de-DE" sz="3600" dirty="0">
              <a:latin typeface="Calibri" pitchFamily="34" charset="0"/>
            </a:endParaRPr>
          </a:p>
        </p:txBody>
      </p:sp>
      <p:pic>
        <p:nvPicPr>
          <p:cNvPr id="4" name="Inhaltsplatzhalter 3" descr="C:\Users\my\Documents\My Documents\MUMIS\Z-Graphik\three quarters fin.png"/>
          <p:cNvPicPr>
            <a:picLocks noGrp="1"/>
          </p:cNvPicPr>
          <p:nvPr>
            <p:ph sz="half" idx="1"/>
          </p:nvPr>
        </p:nvPicPr>
        <p:blipFill>
          <a:blip r:embed="rId2" cstate="print"/>
          <a:srcRect l="3937" t="7875" r="5501" b="7470"/>
          <a:stretch>
            <a:fillRect/>
          </a:stretch>
        </p:blipFill>
        <p:spPr bwMode="auto">
          <a:xfrm>
            <a:off x="323528" y="2348880"/>
            <a:ext cx="3312368" cy="3096344"/>
          </a:xfrm>
          <a:prstGeom prst="rect">
            <a:avLst/>
          </a:prstGeom>
          <a:noFill/>
          <a:ln w="9525">
            <a:noFill/>
            <a:miter lim="800000"/>
            <a:headEnd/>
            <a:tailEnd/>
          </a:ln>
        </p:spPr>
      </p:pic>
      <p:sp>
        <p:nvSpPr>
          <p:cNvPr id="5" name="Inhaltsplatzhalter 4"/>
          <p:cNvSpPr>
            <a:spLocks noGrp="1"/>
          </p:cNvSpPr>
          <p:nvPr>
            <p:ph sz="half" idx="2"/>
          </p:nvPr>
        </p:nvSpPr>
        <p:spPr>
          <a:xfrm>
            <a:off x="3419872" y="1700808"/>
            <a:ext cx="5544616" cy="4752528"/>
          </a:xfrm>
        </p:spPr>
        <p:txBody>
          <a:bodyPr/>
          <a:lstStyle/>
          <a:p>
            <a:pPr>
              <a:buClr>
                <a:srgbClr val="00A800"/>
              </a:buClr>
            </a:pPr>
            <a:r>
              <a:rPr lang="de-DE" sz="2400" dirty="0" smtClean="0">
                <a:latin typeface="Calibri" pitchFamily="34" charset="0"/>
              </a:rPr>
              <a:t>Wissen Sie, was “Akademisches Viertel” bedeutet? </a:t>
            </a:r>
          </a:p>
          <a:p>
            <a:pPr>
              <a:buNone/>
            </a:pPr>
            <a:endParaRPr lang="de-DE" sz="2000" dirty="0" smtClean="0">
              <a:latin typeface="Calibri" pitchFamily="34" charset="0"/>
            </a:endParaRPr>
          </a:p>
          <a:p>
            <a:pPr>
              <a:buClr>
                <a:srgbClr val="00A800"/>
              </a:buClr>
              <a:buNone/>
            </a:pPr>
            <a:r>
              <a:rPr lang="de-DE" sz="2400" dirty="0" smtClean="0">
                <a:latin typeface="Calibri" pitchFamily="34" charset="0"/>
              </a:rPr>
              <a:t>    Lehrveranstaltungen an deutschen Universitäten fangen normalerweise 15 Minuten später an. So haben Sie genug Zeit, von einem Seminarraum in einen anderen zu wechseln und zwischendurch einen Kaffee zu holen.</a:t>
            </a:r>
            <a:r>
              <a:rPr lang="en-US" sz="2400" dirty="0" smtClean="0">
                <a:latin typeface="Calibri" pitchFamily="34" charset="0"/>
              </a:rPr>
              <a:t> </a:t>
            </a:r>
          </a:p>
          <a:p>
            <a:pPr>
              <a:buClr>
                <a:srgbClr val="00A800"/>
              </a:buClr>
            </a:pPr>
            <a:endParaRPr lang="de-DE" sz="2000" dirty="0" smtClean="0">
              <a:latin typeface="Calibri" pitchFamily="34" charset="0"/>
            </a:endParaRPr>
          </a:p>
          <a:p>
            <a:pPr>
              <a:buClr>
                <a:srgbClr val="00A800"/>
              </a:buClr>
            </a:pPr>
            <a:r>
              <a:rPr lang="de-DE" sz="2400" dirty="0" smtClean="0">
                <a:latin typeface="Calibri" pitchFamily="34" charset="0"/>
              </a:rPr>
              <a:t>9 Uhr c.t. </a:t>
            </a:r>
            <a:r>
              <a:rPr lang="de-DE" sz="2400" dirty="0" smtClean="0">
                <a:latin typeface="Calibri" pitchFamily="34" charset="0"/>
                <a:cs typeface="Calibri"/>
              </a:rPr>
              <a:t>→ 9.15 Uhr</a:t>
            </a:r>
          </a:p>
          <a:p>
            <a:pPr>
              <a:buClr>
                <a:srgbClr val="00A800"/>
              </a:buClr>
            </a:pPr>
            <a:r>
              <a:rPr lang="de-DE" sz="2400" dirty="0" smtClean="0">
                <a:latin typeface="Calibri" pitchFamily="34" charset="0"/>
                <a:cs typeface="Calibri"/>
              </a:rPr>
              <a:t>9 Uhr s.t. → 9.00 Uhr</a:t>
            </a:r>
            <a:endParaRPr lang="de-DE" sz="2400" dirty="0">
              <a:latin typeface="Calibri" pitchFamily="34" charset="0"/>
            </a:endParaRPr>
          </a:p>
        </p:txBody>
      </p:sp>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17</a:t>
            </a:r>
            <a:endParaRPr lang="de-DE"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1835696" y="260350"/>
            <a:ext cx="6984454" cy="1139825"/>
          </a:xfrm>
        </p:spPr>
        <p:txBody>
          <a:bodyPr>
            <a:noAutofit/>
          </a:bodyPr>
          <a:lstStyle/>
          <a:p>
            <a:r>
              <a:rPr lang="de-DE" b="1" dirty="0" smtClean="0">
                <a:latin typeface="Calibri" pitchFamily="34" charset="0"/>
              </a:rPr>
              <a:t>Diskussion:</a:t>
            </a:r>
            <a:br>
              <a:rPr lang="de-DE" b="1" dirty="0" smtClean="0">
                <a:latin typeface="Calibri" pitchFamily="34" charset="0"/>
              </a:rPr>
            </a:br>
            <a:r>
              <a:rPr lang="de-DE" sz="2400" b="1" dirty="0" smtClean="0">
                <a:latin typeface="Calibri" pitchFamily="34" charset="0"/>
              </a:rPr>
              <a:t>Warum haben wir in Seminaren</a:t>
            </a:r>
            <a:r>
              <a:rPr lang="de-DE" altLang="ko-KR" sz="2400" b="1" dirty="0" smtClean="0">
                <a:latin typeface="Calibri" pitchFamily="34" charset="0"/>
              </a:rPr>
              <a:t> </a:t>
            </a:r>
            <a:br>
              <a:rPr lang="de-DE" altLang="ko-KR" sz="2400" b="1" dirty="0" smtClean="0">
                <a:latin typeface="Calibri" pitchFamily="34" charset="0"/>
              </a:rPr>
            </a:br>
            <a:r>
              <a:rPr lang="de-DE" altLang="ko-KR" sz="2400" b="1" dirty="0" smtClean="0">
                <a:latin typeface="Calibri" pitchFamily="34" charset="0"/>
              </a:rPr>
              <a:t>überhaupt</a:t>
            </a:r>
            <a:r>
              <a:rPr lang="de-DE" sz="2400" b="1" dirty="0" smtClean="0">
                <a:latin typeface="Calibri" pitchFamily="34" charset="0"/>
              </a:rPr>
              <a:t> Diskussionen?</a:t>
            </a:r>
            <a:endParaRPr lang="de-DE" sz="2400" dirty="0" smtClean="0">
              <a:latin typeface="Calibri" pitchFamily="34" charset="0"/>
            </a:endParaRPr>
          </a:p>
        </p:txBody>
      </p:sp>
      <p:pic>
        <p:nvPicPr>
          <p:cNvPr id="21509" name="Picture 5"/>
          <p:cNvPicPr>
            <a:picLocks noChangeAspect="1" noChangeArrowheads="1"/>
          </p:cNvPicPr>
          <p:nvPr/>
        </p:nvPicPr>
        <p:blipFill>
          <a:blip r:embed="rId2" cstate="print"/>
          <a:srcRect/>
          <a:stretch>
            <a:fillRect/>
          </a:stretch>
        </p:blipFill>
        <p:spPr bwMode="auto">
          <a:xfrm>
            <a:off x="611560" y="260648"/>
            <a:ext cx="962025" cy="962025"/>
          </a:xfrm>
          <a:prstGeom prst="rect">
            <a:avLst/>
          </a:prstGeom>
          <a:noFill/>
          <a:ln w="9525">
            <a:noFill/>
            <a:miter lim="800000"/>
            <a:headEnd/>
            <a:tailEnd/>
          </a:ln>
        </p:spPr>
      </p:pic>
      <p:pic>
        <p:nvPicPr>
          <p:cNvPr id="7" name="Picture 3" descr="C:\Users\my\Documents\My Documents\MUMIS\Z-Graphik\seminar fin.PNG"/>
          <p:cNvPicPr>
            <a:picLocks noGrp="1" noChangeAspect="1" noChangeArrowheads="1"/>
          </p:cNvPicPr>
          <p:nvPr>
            <p:ph idx="1"/>
          </p:nvPr>
        </p:nvPicPr>
        <p:blipFill>
          <a:blip r:embed="rId3" cstate="print"/>
          <a:srcRect l="10527" t="15517" r="6579" b="18965"/>
          <a:stretch>
            <a:fillRect/>
          </a:stretch>
        </p:blipFill>
        <p:spPr bwMode="auto">
          <a:xfrm>
            <a:off x="395537" y="1700808"/>
            <a:ext cx="3103310" cy="1828800"/>
          </a:xfrm>
          <a:prstGeom prst="rect">
            <a:avLst/>
          </a:prstGeom>
          <a:noFill/>
        </p:spPr>
      </p:pic>
      <p:pic>
        <p:nvPicPr>
          <p:cNvPr id="2050" name="Picture 2" descr="C:\Users\my\Pictures\1-B-MuMiS\successful discussion trns fin.png"/>
          <p:cNvPicPr>
            <a:picLocks noChangeAspect="1" noChangeArrowheads="1"/>
          </p:cNvPicPr>
          <p:nvPr/>
        </p:nvPicPr>
        <p:blipFill>
          <a:blip r:embed="rId4" cstate="print"/>
          <a:srcRect/>
          <a:stretch>
            <a:fillRect/>
          </a:stretch>
        </p:blipFill>
        <p:spPr bwMode="auto">
          <a:xfrm>
            <a:off x="3275856" y="1556792"/>
            <a:ext cx="5577840" cy="5577840"/>
          </a:xfrm>
          <a:prstGeom prst="rect">
            <a:avLst/>
          </a:prstGeom>
          <a:noFill/>
        </p:spPr>
      </p:pic>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18</a:t>
            </a:r>
            <a:endParaRPr lang="de-DE"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467544" y="260648"/>
            <a:ext cx="8362950" cy="1139825"/>
          </a:xfrm>
        </p:spPr>
        <p:txBody>
          <a:bodyPr/>
          <a:lstStyle/>
          <a:p>
            <a:r>
              <a:rPr lang="de-DE" sz="2800" dirty="0" smtClean="0">
                <a:latin typeface="Calibri" pitchFamily="34" charset="0"/>
              </a:rPr>
              <a:t>Diskussion: </a:t>
            </a:r>
            <a:r>
              <a:rPr lang="de-DE" b="1" dirty="0" smtClean="0">
                <a:latin typeface="Calibri" pitchFamily="34" charset="0"/>
              </a:rPr>
              <a:t/>
            </a:r>
            <a:br>
              <a:rPr lang="de-DE" b="1" dirty="0" smtClean="0">
                <a:latin typeface="Calibri" pitchFamily="34" charset="0"/>
              </a:rPr>
            </a:br>
            <a:r>
              <a:rPr lang="de-DE" b="1" dirty="0" smtClean="0">
                <a:latin typeface="Calibri" pitchFamily="34" charset="0"/>
              </a:rPr>
              <a:t>Vorteile für Sie</a:t>
            </a:r>
            <a:endParaRPr lang="de-DE" sz="3600" b="1" dirty="0" smtClean="0">
              <a:latin typeface="Calibri" pitchFamily="34" charset="0"/>
            </a:endParaRPr>
          </a:p>
        </p:txBody>
      </p:sp>
      <p:sp>
        <p:nvSpPr>
          <p:cNvPr id="24579" name="Inhaltsplatzhalter 2"/>
          <p:cNvSpPr>
            <a:spLocks noGrp="1"/>
          </p:cNvSpPr>
          <p:nvPr>
            <p:ph idx="1"/>
          </p:nvPr>
        </p:nvSpPr>
        <p:spPr>
          <a:xfrm>
            <a:off x="457200" y="1600200"/>
            <a:ext cx="8362950" cy="4925144"/>
          </a:xfrm>
        </p:spPr>
        <p:txBody>
          <a:bodyPr/>
          <a:lstStyle/>
          <a:p>
            <a:pPr>
              <a:buClr>
                <a:srgbClr val="00A800"/>
              </a:buClr>
            </a:pPr>
            <a:r>
              <a:rPr lang="de-DE" sz="2000" dirty="0" smtClean="0">
                <a:latin typeface="Calibri" pitchFamily="34" charset="0"/>
              </a:rPr>
              <a:t>Sie können sich ein tieferes Verständnis zu einem Themenbereich verschaffen,</a:t>
            </a:r>
            <a:r>
              <a:rPr lang="de-DE" sz="2000" dirty="0" smtClean="0">
                <a:solidFill>
                  <a:srgbClr val="FF0066"/>
                </a:solidFill>
                <a:latin typeface="Calibri" pitchFamily="34" charset="0"/>
              </a:rPr>
              <a:t>  </a:t>
            </a:r>
            <a:r>
              <a:rPr lang="de-DE" sz="2000" dirty="0" smtClean="0">
                <a:latin typeface="Calibri" pitchFamily="34" charset="0"/>
              </a:rPr>
              <a:t>z.B. durch</a:t>
            </a:r>
          </a:p>
          <a:p>
            <a:pPr lvl="1">
              <a:buClr>
                <a:srgbClr val="00A800"/>
              </a:buClr>
            </a:pPr>
            <a:r>
              <a:rPr lang="de-DE" sz="2000" dirty="0" smtClean="0">
                <a:latin typeface="Calibri" pitchFamily="34" charset="0"/>
              </a:rPr>
              <a:t>gemeinsame Erkundung von Ideen mit Anderen, </a:t>
            </a:r>
          </a:p>
          <a:p>
            <a:pPr lvl="1">
              <a:buClr>
                <a:srgbClr val="00A800"/>
              </a:buClr>
            </a:pPr>
            <a:r>
              <a:rPr lang="de-DE" sz="2000" dirty="0" smtClean="0">
                <a:latin typeface="Calibri" pitchFamily="34" charset="0"/>
              </a:rPr>
              <a:t>Austauschen von Informationen,</a:t>
            </a:r>
          </a:p>
          <a:p>
            <a:pPr lvl="1">
              <a:buClr>
                <a:srgbClr val="00A800"/>
              </a:buClr>
            </a:pPr>
            <a:r>
              <a:rPr lang="de-DE" sz="2000" dirty="0" smtClean="0">
                <a:latin typeface="Calibri" pitchFamily="34" charset="0"/>
              </a:rPr>
              <a:t>Erweiterung von Wissen,</a:t>
            </a:r>
          </a:p>
          <a:p>
            <a:pPr lvl="1">
              <a:buClr>
                <a:srgbClr val="00A800"/>
              </a:buClr>
            </a:pPr>
            <a:r>
              <a:rPr lang="de-DE" sz="2000" dirty="0" smtClean="0">
                <a:latin typeface="Calibri" pitchFamily="34" charset="0"/>
              </a:rPr>
              <a:t>Verbesserung Ihrer Fähigkeit, kritisch zu denken.</a:t>
            </a:r>
          </a:p>
          <a:p>
            <a:pPr lvl="1">
              <a:buClr>
                <a:srgbClr val="00A800"/>
              </a:buClr>
              <a:buFont typeface="Wingdings" pitchFamily="2" charset="2"/>
              <a:buChar char="Ø"/>
            </a:pPr>
            <a:endParaRPr lang="de-DE" sz="2000" dirty="0" smtClean="0">
              <a:latin typeface="Calibri" pitchFamily="34" charset="0"/>
            </a:endParaRPr>
          </a:p>
          <a:p>
            <a:pPr>
              <a:buClr>
                <a:srgbClr val="00A800"/>
              </a:buClr>
            </a:pPr>
            <a:r>
              <a:rPr lang="de-DE" sz="2000" dirty="0" smtClean="0">
                <a:latin typeface="Calibri" pitchFamily="34" charset="0"/>
              </a:rPr>
              <a:t>Sie haben die Gelegenheit, Ideen und Gedanken der anderen Studierenden zu erfahren.</a:t>
            </a:r>
          </a:p>
          <a:p>
            <a:pPr>
              <a:buClr>
                <a:srgbClr val="00A800"/>
              </a:buClr>
            </a:pPr>
            <a:r>
              <a:rPr lang="de-DE" sz="2000" dirty="0" smtClean="0">
                <a:latin typeface="Calibri" pitchFamily="34" charset="0"/>
              </a:rPr>
              <a:t>Sie können Ihre Sprachfertigkeiten verbessern.</a:t>
            </a:r>
          </a:p>
          <a:p>
            <a:pPr>
              <a:buClr>
                <a:srgbClr val="00A800"/>
              </a:buClr>
            </a:pPr>
            <a:r>
              <a:rPr lang="de-DE" sz="2000" dirty="0" smtClean="0">
                <a:latin typeface="Calibri" pitchFamily="34" charset="0"/>
              </a:rPr>
              <a:t>Sie können Ihr Selbstvertrauen im Sprechen stärken.</a:t>
            </a:r>
            <a:endParaRPr lang="en-US" sz="2000" dirty="0" smtClean="0">
              <a:latin typeface="Calibri" pitchFamily="34" charset="0"/>
            </a:endParaRPr>
          </a:p>
          <a:p>
            <a:pPr algn="r">
              <a:buClr>
                <a:srgbClr val="00A800"/>
              </a:buClr>
              <a:buNone/>
            </a:pPr>
            <a:r>
              <a:rPr lang="de-DE" sz="1600" dirty="0" smtClean="0">
                <a:solidFill>
                  <a:srgbClr val="3333CC"/>
                </a:solidFill>
                <a:latin typeface="Calibri" pitchFamily="34" charset="0"/>
              </a:rPr>
              <a:t>Übernommen aus: http://www.lc.unsw.edu.au/onlib/pdf/disc.pdf</a:t>
            </a:r>
            <a:endParaRPr lang="en-US" sz="1600" dirty="0" smtClean="0">
              <a:solidFill>
                <a:srgbClr val="3333CC"/>
              </a:solidFill>
              <a:latin typeface="Calibri" pitchFamily="34" charset="0"/>
            </a:endParaRPr>
          </a:p>
          <a:p>
            <a:pPr>
              <a:buFont typeface="Wingdings" pitchFamily="2" charset="2"/>
              <a:buNone/>
            </a:pPr>
            <a:endParaRPr lang="de-DE" sz="2000" dirty="0" smtClean="0"/>
          </a:p>
          <a:p>
            <a:endParaRPr lang="de-DE" sz="2000"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19</a:t>
            </a:r>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 calcmode="lin" valueType="num">
                                      <p:cBhvr additive="base">
                                        <p:cTn id="23" dur="5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 calcmode="lin" valueType="num">
                                      <p:cBhvr additive="base">
                                        <p:cTn id="29" dur="500" fill="hold"/>
                                        <p:tgtEl>
                                          <p:spTgt spid="24579">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45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anim calcmode="lin" valueType="num">
                                      <p:cBhvr additive="base">
                                        <p:cTn id="35" dur="500" fill="hold"/>
                                        <p:tgtEl>
                                          <p:spTgt spid="24579">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45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4579">
                                            <p:txEl>
                                              <p:pRg st="8" end="8"/>
                                            </p:txEl>
                                          </p:spTgt>
                                        </p:tgtEl>
                                        <p:attrNameLst>
                                          <p:attrName>style.visibility</p:attrName>
                                        </p:attrNameLst>
                                      </p:cBhvr>
                                      <p:to>
                                        <p:strVal val="visible"/>
                                      </p:to>
                                    </p:set>
                                    <p:anim calcmode="lin" valueType="num">
                                      <p:cBhvr additive="base">
                                        <p:cTn id="41" dur="500" fill="hold"/>
                                        <p:tgtEl>
                                          <p:spTgt spid="24579">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45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4579">
                                            <p:txEl>
                                              <p:pRg st="9" end="9"/>
                                            </p:txEl>
                                          </p:spTgt>
                                        </p:tgtEl>
                                        <p:attrNameLst>
                                          <p:attrName>style.visibility</p:attrName>
                                        </p:attrNameLst>
                                      </p:cBhvr>
                                      <p:to>
                                        <p:strVal val="visible"/>
                                      </p:to>
                                    </p:set>
                                    <p:anim calcmode="lin" valueType="num">
                                      <p:cBhvr additive="base">
                                        <p:cTn id="47" dur="500" fill="hold"/>
                                        <p:tgtEl>
                                          <p:spTgt spid="24579">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457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DE" sz="3200" b="1" dirty="0" smtClean="0">
                <a:latin typeface="Calibri" pitchFamily="34" charset="0"/>
              </a:rPr>
              <a:t>Eine Rundfahrt durch </a:t>
            </a:r>
            <a:br>
              <a:rPr lang="de-DE" sz="3200" b="1" dirty="0" smtClean="0">
                <a:latin typeface="Calibri" pitchFamily="34" charset="0"/>
              </a:rPr>
            </a:br>
            <a:r>
              <a:rPr lang="de-DE" sz="3200" b="1" dirty="0" smtClean="0">
                <a:latin typeface="Calibri" pitchFamily="34" charset="0"/>
              </a:rPr>
              <a:t>die deutsche akademische Kultur </a:t>
            </a:r>
            <a:endParaRPr lang="en-US" sz="3200" b="1" dirty="0" smtClean="0">
              <a:latin typeface="Calibri" pitchFamily="34" charset="0"/>
            </a:endParaRPr>
          </a:p>
        </p:txBody>
      </p:sp>
      <p:sp>
        <p:nvSpPr>
          <p:cNvPr id="4099" name="Inhaltsplatzhalter 2"/>
          <p:cNvSpPr>
            <a:spLocks noGrp="1"/>
          </p:cNvSpPr>
          <p:nvPr>
            <p:ph idx="1"/>
          </p:nvPr>
        </p:nvSpPr>
        <p:spPr/>
        <p:txBody>
          <a:bodyPr/>
          <a:lstStyle/>
          <a:p>
            <a:r>
              <a:rPr lang="de-DE" sz="3200" b="1" dirty="0" smtClean="0">
                <a:latin typeface="Calibri" pitchFamily="34" charset="0"/>
              </a:rPr>
              <a:t>Ihre Reiseführer: </a:t>
            </a:r>
          </a:p>
          <a:p>
            <a:r>
              <a:rPr lang="de-DE" sz="3200" b="1" dirty="0" smtClean="0">
                <a:latin typeface="Calibri" pitchFamily="34" charset="0"/>
              </a:rPr>
              <a:t>Reiselänge:    Stunden</a:t>
            </a:r>
          </a:p>
        </p:txBody>
      </p:sp>
      <p:pic>
        <p:nvPicPr>
          <p:cNvPr id="1027" name="Picture 3" descr="C:\Users\my\Pictures\1-B-MuMiS\bus  trns.PNG"/>
          <p:cNvPicPr>
            <a:picLocks noChangeAspect="1" noChangeArrowheads="1"/>
          </p:cNvPicPr>
          <p:nvPr/>
        </p:nvPicPr>
        <p:blipFill>
          <a:blip r:embed="rId3" cstate="print"/>
          <a:srcRect/>
          <a:stretch>
            <a:fillRect/>
          </a:stretch>
        </p:blipFill>
        <p:spPr bwMode="auto">
          <a:xfrm>
            <a:off x="2483768" y="2286000"/>
            <a:ext cx="4718887" cy="4572000"/>
          </a:xfrm>
          <a:prstGeom prst="rect">
            <a:avLst/>
          </a:prstGeom>
          <a:noFill/>
        </p:spPr>
      </p:pic>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4"/>
          <p:cNvSpPr>
            <a:spLocks noGrp="1"/>
          </p:cNvSpPr>
          <p:nvPr>
            <p:ph type="title"/>
          </p:nvPr>
        </p:nvSpPr>
        <p:spPr/>
        <p:txBody>
          <a:bodyPr/>
          <a:lstStyle/>
          <a:p>
            <a:r>
              <a:rPr lang="de-DE" sz="2800" dirty="0" smtClean="0">
                <a:latin typeface="Calibri" pitchFamily="34" charset="0"/>
              </a:rPr>
              <a:t>Diskussion:</a:t>
            </a:r>
            <a:r>
              <a:rPr lang="de-DE" dirty="0" smtClean="0">
                <a:latin typeface="Calibri" pitchFamily="34" charset="0"/>
              </a:rPr>
              <a:t/>
            </a:r>
            <a:br>
              <a:rPr lang="de-DE" dirty="0" smtClean="0">
                <a:latin typeface="Calibri" pitchFamily="34" charset="0"/>
              </a:rPr>
            </a:br>
            <a:r>
              <a:rPr lang="de-DE" sz="3200" b="1" dirty="0" smtClean="0">
                <a:latin typeface="Calibri" pitchFamily="34" charset="0"/>
              </a:rPr>
              <a:t>nicht gelungen vs. gelungen</a:t>
            </a:r>
          </a:p>
        </p:txBody>
      </p:sp>
      <p:sp>
        <p:nvSpPr>
          <p:cNvPr id="39" name="Textplatzhalter 38"/>
          <p:cNvSpPr>
            <a:spLocks noGrp="1"/>
          </p:cNvSpPr>
          <p:nvPr>
            <p:ph type="body" idx="1"/>
          </p:nvPr>
        </p:nvSpPr>
        <p:spPr/>
        <p:txBody>
          <a:bodyPr/>
          <a:lstStyle/>
          <a:p>
            <a:pPr algn="ctr"/>
            <a:r>
              <a:rPr lang="de-DE" dirty="0" smtClean="0">
                <a:latin typeface="Calibri" pitchFamily="34" charset="0"/>
              </a:rPr>
              <a:t>nicht gelungen</a:t>
            </a:r>
            <a:endParaRPr lang="de-DE" dirty="0">
              <a:latin typeface="Calibri" pitchFamily="34" charset="0"/>
            </a:endParaRPr>
          </a:p>
        </p:txBody>
      </p:sp>
      <p:pic>
        <p:nvPicPr>
          <p:cNvPr id="46" name="Inhaltsplatzhalter 45" descr="unsuccessful discussion trns fin.png"/>
          <p:cNvPicPr>
            <a:picLocks noGrp="1" noChangeAspect="1"/>
          </p:cNvPicPr>
          <p:nvPr>
            <p:ph sz="half" idx="2"/>
          </p:nvPr>
        </p:nvPicPr>
        <p:blipFill>
          <a:blip r:embed="rId3" cstate="print"/>
          <a:srcRect b="6486"/>
          <a:stretch>
            <a:fillRect/>
          </a:stretch>
        </p:blipFill>
        <p:spPr>
          <a:xfrm>
            <a:off x="467544" y="2132856"/>
            <a:ext cx="4204503" cy="4104456"/>
          </a:xfrm>
        </p:spPr>
      </p:pic>
      <p:sp>
        <p:nvSpPr>
          <p:cNvPr id="42" name="Textplatzhalter 41"/>
          <p:cNvSpPr>
            <a:spLocks noGrp="1"/>
          </p:cNvSpPr>
          <p:nvPr>
            <p:ph type="body" sz="quarter" idx="3"/>
          </p:nvPr>
        </p:nvSpPr>
        <p:spPr>
          <a:xfrm>
            <a:off x="4645025" y="1535113"/>
            <a:ext cx="4041775" cy="597743"/>
          </a:xfrm>
        </p:spPr>
        <p:txBody>
          <a:bodyPr/>
          <a:lstStyle/>
          <a:p>
            <a:pPr algn="ctr"/>
            <a:r>
              <a:rPr lang="de-DE" dirty="0" smtClean="0">
                <a:latin typeface="Calibri" pitchFamily="34" charset="0"/>
              </a:rPr>
              <a:t>gelungen</a:t>
            </a:r>
            <a:endParaRPr lang="de-DE" dirty="0">
              <a:latin typeface="Calibri" pitchFamily="34" charset="0"/>
            </a:endParaRPr>
          </a:p>
        </p:txBody>
      </p:sp>
      <p:pic>
        <p:nvPicPr>
          <p:cNvPr id="47" name="Inhaltsplatzhalter 46" descr="successful discussion trns fin.png"/>
          <p:cNvPicPr>
            <a:picLocks noGrp="1" noChangeAspect="1"/>
          </p:cNvPicPr>
          <p:nvPr>
            <p:ph sz="quarter" idx="4"/>
          </p:nvPr>
        </p:nvPicPr>
        <p:blipFill>
          <a:blip r:embed="rId4" cstate="print"/>
          <a:srcRect t="4922" b="6486"/>
          <a:stretch>
            <a:fillRect/>
          </a:stretch>
        </p:blipFill>
        <p:spPr>
          <a:xfrm>
            <a:off x="4499992" y="2204864"/>
            <a:ext cx="4389120" cy="3888432"/>
          </a:xfrm>
        </p:spPr>
      </p:pic>
      <p:sp>
        <p:nvSpPr>
          <p:cNvPr id="8" name="Textfeld 7"/>
          <p:cNvSpPr txBox="1"/>
          <p:nvPr/>
        </p:nvSpPr>
        <p:spPr>
          <a:xfrm>
            <a:off x="1115616" y="6237312"/>
            <a:ext cx="7704856" cy="369332"/>
          </a:xfrm>
          <a:prstGeom prst="rect">
            <a:avLst/>
          </a:prstGeom>
          <a:noFill/>
        </p:spPr>
        <p:txBody>
          <a:bodyPr wrap="square" rtlCol="0">
            <a:spAutoFit/>
          </a:bodyPr>
          <a:lstStyle/>
          <a:p>
            <a:r>
              <a:rPr lang="de-DE" dirty="0" smtClean="0"/>
              <a:t> </a:t>
            </a:r>
            <a:endParaRPr lang="de-DE" dirty="0"/>
          </a:p>
        </p:txBody>
      </p:sp>
      <p:sp>
        <p:nvSpPr>
          <p:cNvPr id="9" name="Rechteck 8"/>
          <p:cNvSpPr/>
          <p:nvPr/>
        </p:nvSpPr>
        <p:spPr>
          <a:xfrm>
            <a:off x="323528" y="6273225"/>
            <a:ext cx="8640960" cy="523220"/>
          </a:xfrm>
          <a:prstGeom prst="rect">
            <a:avLst/>
          </a:prstGeom>
        </p:spPr>
        <p:txBody>
          <a:bodyPr wrap="square">
            <a:spAutoFit/>
          </a:bodyPr>
          <a:lstStyle/>
          <a:p>
            <a:pPr algn="r"/>
            <a:r>
              <a:rPr lang="de-DE" sz="1400" dirty="0" smtClean="0">
                <a:solidFill>
                  <a:srgbClr val="3333CC"/>
                </a:solidFill>
              </a:rPr>
              <a:t>Basiert auf: Arbeitsgruppe Hochschuldidaktische Weiterbildung an der Albert-Ludwigs-Universität 1998, Heft 4</a:t>
            </a:r>
            <a:endParaRPr lang="de-DE" sz="1400" dirty="0">
              <a:solidFill>
                <a:srgbClr val="3333CC"/>
              </a:solidFill>
            </a:endParaRPr>
          </a:p>
        </p:txBody>
      </p:sp>
      <p:sp>
        <p:nvSpPr>
          <p:cNvPr id="10" name="Abgerundetes Rechteck 9"/>
          <p:cNvSpPr/>
          <p:nvPr/>
        </p:nvSpPr>
        <p:spPr>
          <a:xfrm>
            <a:off x="8312262" y="5839239"/>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20</a:t>
            </a:r>
            <a:endParaRPr lang="de-DE"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800" dirty="0" smtClean="0">
                <a:latin typeface="Calibri" pitchFamily="34" charset="0"/>
              </a:rPr>
              <a:t>Diskussion:</a:t>
            </a:r>
            <a:r>
              <a:rPr lang="de-DE" sz="5400" b="1" dirty="0" smtClean="0">
                <a:latin typeface="Calibri" pitchFamily="34" charset="0"/>
              </a:rPr>
              <a:t/>
            </a:r>
            <a:br>
              <a:rPr lang="de-DE" sz="5400" b="1" dirty="0" smtClean="0">
                <a:latin typeface="Calibri" pitchFamily="34" charset="0"/>
              </a:rPr>
            </a:br>
            <a:r>
              <a:rPr lang="de-DE" sz="2600" b="1" dirty="0" smtClean="0">
                <a:latin typeface="Calibri" pitchFamily="34" charset="0"/>
              </a:rPr>
              <a:t>Wie nehme ich an einer Diskussion teil?</a:t>
            </a:r>
            <a:endParaRPr lang="de-DE" sz="2600" b="1" dirty="0">
              <a:latin typeface="Calibri" pitchFamily="34" charset="0"/>
            </a:endParaRPr>
          </a:p>
        </p:txBody>
      </p:sp>
      <p:sp>
        <p:nvSpPr>
          <p:cNvPr id="5" name="Inhaltsplatzhalter 4"/>
          <p:cNvSpPr>
            <a:spLocks noGrp="1"/>
          </p:cNvSpPr>
          <p:nvPr>
            <p:ph sz="half" idx="1"/>
          </p:nvPr>
        </p:nvSpPr>
        <p:spPr>
          <a:xfrm>
            <a:off x="457200" y="1988840"/>
            <a:ext cx="4474840" cy="4142085"/>
          </a:xfrm>
        </p:spPr>
        <p:txBody>
          <a:bodyPr/>
          <a:lstStyle/>
          <a:p>
            <a:pPr lvl="0">
              <a:buNone/>
            </a:pPr>
            <a:r>
              <a:rPr lang="de-DE" sz="1800" dirty="0" smtClean="0">
                <a:latin typeface="Calibri" pitchFamily="34" charset="0"/>
              </a:rPr>
              <a:t>Sie können</a:t>
            </a:r>
          </a:p>
          <a:p>
            <a:pPr lvl="0">
              <a:buClr>
                <a:srgbClr val="00A800"/>
              </a:buClr>
            </a:pPr>
            <a:r>
              <a:rPr lang="de-DE" sz="1800" dirty="0" smtClean="0">
                <a:latin typeface="Calibri" pitchFamily="34" charset="0"/>
              </a:rPr>
              <a:t>Fragen des</a:t>
            </a:r>
            <a:r>
              <a:rPr lang="de-DE" sz="1800" dirty="0" smtClean="0">
                <a:solidFill>
                  <a:srgbClr val="FF0000"/>
                </a:solidFill>
                <a:latin typeface="Calibri" pitchFamily="34" charset="0"/>
              </a:rPr>
              <a:t> </a:t>
            </a:r>
            <a:r>
              <a:rPr lang="de-DE" sz="1800" dirty="0" smtClean="0">
                <a:latin typeface="Calibri" pitchFamily="34" charset="0"/>
              </a:rPr>
              <a:t>Dozenten oder der anderen Studierenden beantworten.</a:t>
            </a:r>
          </a:p>
          <a:p>
            <a:pPr lvl="0">
              <a:buClr>
                <a:srgbClr val="00A800"/>
              </a:buClr>
            </a:pPr>
            <a:r>
              <a:rPr lang="de-DE" sz="1800" dirty="0" smtClean="0">
                <a:latin typeface="Calibri" pitchFamily="34" charset="0"/>
              </a:rPr>
              <a:t>dem Dozenten oder den anderen Studierenden Fragen stellen. </a:t>
            </a:r>
          </a:p>
          <a:p>
            <a:pPr lvl="0">
              <a:buClr>
                <a:srgbClr val="00A800"/>
              </a:buClr>
            </a:pPr>
            <a:r>
              <a:rPr lang="de-DE" sz="1800" dirty="0" smtClean="0">
                <a:latin typeface="Calibri" pitchFamily="34" charset="0"/>
              </a:rPr>
              <a:t>Kommentare abgeben oder Ihre eigene Meinung ausdrücken, z.B. dazu,</a:t>
            </a:r>
          </a:p>
          <a:p>
            <a:pPr lvl="1"/>
            <a:r>
              <a:rPr lang="de-DE" sz="1800" dirty="0" smtClean="0">
                <a:latin typeface="Calibri" pitchFamily="34" charset="0"/>
              </a:rPr>
              <a:t>was der Dozent sowie  die anderen Studierenden gesagt haben oder</a:t>
            </a:r>
          </a:p>
          <a:p>
            <a:pPr lvl="1"/>
            <a:r>
              <a:rPr lang="de-DE" sz="1800" dirty="0" smtClean="0">
                <a:latin typeface="Calibri" pitchFamily="34" charset="0"/>
              </a:rPr>
              <a:t>was Sie für das Seminar gelesen haben.</a:t>
            </a:r>
          </a:p>
        </p:txBody>
      </p:sp>
      <p:pic>
        <p:nvPicPr>
          <p:cNvPr id="7" name="Inhaltsplatzhalter 46" descr="successful discussion trns fin.png"/>
          <p:cNvPicPr>
            <a:picLocks noGrp="1" noChangeAspect="1"/>
          </p:cNvPicPr>
          <p:nvPr>
            <p:ph sz="half" idx="2"/>
          </p:nvPr>
        </p:nvPicPr>
        <p:blipFill>
          <a:blip r:embed="rId3" cstate="print"/>
          <a:stretch>
            <a:fillRect/>
          </a:stretch>
        </p:blipFill>
        <p:spPr>
          <a:xfrm>
            <a:off x="4932040" y="1484784"/>
            <a:ext cx="3887787" cy="3887787"/>
          </a:xfrm>
        </p:spPr>
      </p:pic>
      <p:sp>
        <p:nvSpPr>
          <p:cNvPr id="6" name="Textfeld 5"/>
          <p:cNvSpPr txBox="1"/>
          <p:nvPr/>
        </p:nvSpPr>
        <p:spPr>
          <a:xfrm>
            <a:off x="395536" y="6381328"/>
            <a:ext cx="8640960" cy="307777"/>
          </a:xfrm>
          <a:prstGeom prst="rect">
            <a:avLst/>
          </a:prstGeom>
          <a:noFill/>
        </p:spPr>
        <p:txBody>
          <a:bodyPr wrap="square" rtlCol="0">
            <a:spAutoFit/>
          </a:bodyPr>
          <a:lstStyle/>
          <a:p>
            <a:pPr algn="r"/>
            <a:r>
              <a:rPr lang="de-DE" sz="1400" dirty="0" smtClean="0">
                <a:solidFill>
                  <a:srgbClr val="3333CC"/>
                </a:solidFill>
              </a:rPr>
              <a:t>Übernommen aus</a:t>
            </a:r>
            <a:r>
              <a:rPr lang="de-DE" sz="1400" dirty="0" smtClean="0">
                <a:solidFill>
                  <a:srgbClr val="3333CC"/>
                </a:solidFill>
              </a:rPr>
              <a:t>: http://www.monash.edu.au/lls/llonline/speaking/participation/index.xml</a:t>
            </a:r>
            <a:endParaRPr lang="de-DE" sz="1400" dirty="0">
              <a:solidFill>
                <a:srgbClr val="3333CC"/>
              </a:solidFill>
            </a:endParaRPr>
          </a:p>
        </p:txBody>
      </p:sp>
      <p:sp>
        <p:nvSpPr>
          <p:cNvPr id="8" name="Abgerundetes Rechteck 7"/>
          <p:cNvSpPr/>
          <p:nvPr/>
        </p:nvSpPr>
        <p:spPr>
          <a:xfrm>
            <a:off x="8316416" y="602128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21</a:t>
            </a:r>
            <a:endParaRPr lang="de-DE"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en-US" sz="2800" dirty="0" smtClean="0">
                <a:latin typeface="Calibri" pitchFamily="34" charset="0"/>
              </a:rPr>
              <a:t>Seminar:</a:t>
            </a:r>
            <a:r>
              <a:rPr lang="en-US" sz="2400" dirty="0" smtClean="0">
                <a:latin typeface="Calibri" pitchFamily="34" charset="0"/>
              </a:rPr>
              <a:t/>
            </a:r>
            <a:br>
              <a:rPr lang="en-US" sz="2400" dirty="0" smtClean="0">
                <a:latin typeface="Calibri" pitchFamily="34" charset="0"/>
              </a:rPr>
            </a:br>
            <a:r>
              <a:rPr lang="de-DE" sz="3600" b="1" dirty="0" smtClean="0">
                <a:latin typeface="Calibri" pitchFamily="34" charset="0"/>
              </a:rPr>
              <a:t>Schweigen</a:t>
            </a:r>
          </a:p>
        </p:txBody>
      </p:sp>
      <p:sp>
        <p:nvSpPr>
          <p:cNvPr id="27651" name="Inhaltsplatzhalter 2"/>
          <p:cNvSpPr>
            <a:spLocks noGrp="1"/>
          </p:cNvSpPr>
          <p:nvPr>
            <p:ph idx="1"/>
          </p:nvPr>
        </p:nvSpPr>
        <p:spPr>
          <a:xfrm>
            <a:off x="457200" y="1928813"/>
            <a:ext cx="8362950" cy="4202112"/>
          </a:xfrm>
        </p:spPr>
        <p:txBody>
          <a:bodyPr/>
          <a:lstStyle/>
          <a:p>
            <a:pPr>
              <a:buClr>
                <a:srgbClr val="00A800"/>
              </a:buClr>
            </a:pPr>
            <a:r>
              <a:rPr lang="de-DE" sz="2800" dirty="0" smtClean="0">
                <a:latin typeface="Calibri" pitchFamily="34" charset="0"/>
              </a:rPr>
              <a:t>Wenn Studierende in Seminaren hartnäckig schweigen, nimmt der Dozent dies an als:</a:t>
            </a:r>
          </a:p>
          <a:p>
            <a:endParaRPr lang="de-DE" sz="2800" dirty="0" smtClean="0">
              <a:latin typeface="Calibri" pitchFamily="34" charset="0"/>
            </a:endParaRPr>
          </a:p>
          <a:p>
            <a:pPr lvl="1"/>
            <a:r>
              <a:rPr lang="de-DE" sz="2800" dirty="0" smtClean="0">
                <a:latin typeface="Calibri" pitchFamily="34" charset="0"/>
              </a:rPr>
              <a:t>Mangel an Wissen</a:t>
            </a:r>
          </a:p>
          <a:p>
            <a:pPr lvl="1"/>
            <a:r>
              <a:rPr lang="de-DE" sz="2800" dirty="0" smtClean="0">
                <a:latin typeface="Calibri" pitchFamily="34" charset="0"/>
              </a:rPr>
              <a:t>Mangel an Motivation</a:t>
            </a:r>
          </a:p>
          <a:p>
            <a:pPr lvl="1"/>
            <a:r>
              <a:rPr lang="de-DE" sz="2800" dirty="0" smtClean="0">
                <a:latin typeface="Calibri" pitchFamily="34" charset="0"/>
              </a:rPr>
              <a:t>Defizite in der Fremdsprache </a:t>
            </a:r>
          </a:p>
          <a:p>
            <a:pPr lvl="1">
              <a:buNone/>
            </a:pPr>
            <a:r>
              <a:rPr lang="de-DE" sz="2800" dirty="0" smtClean="0">
                <a:latin typeface="Calibri" pitchFamily="34" charset="0"/>
              </a:rPr>
              <a:t>    seitens der Studierenden</a:t>
            </a:r>
          </a:p>
          <a:p>
            <a:pPr lvl="1">
              <a:buFont typeface="Wingdings" pitchFamily="2" charset="2"/>
              <a:buNone/>
            </a:pPr>
            <a:endParaRPr lang="de-DE" sz="1600" dirty="0" smtClean="0"/>
          </a:p>
        </p:txBody>
      </p:sp>
      <p:pic>
        <p:nvPicPr>
          <p:cNvPr id="6" name="Grafik 5" descr="yellow card tns fin.PNG"/>
          <p:cNvPicPr>
            <a:picLocks noChangeAspect="1"/>
          </p:cNvPicPr>
          <p:nvPr/>
        </p:nvPicPr>
        <p:blipFill>
          <a:blip r:embed="rId3" cstate="print"/>
          <a:stretch>
            <a:fillRect/>
          </a:stretch>
        </p:blipFill>
        <p:spPr>
          <a:xfrm>
            <a:off x="5868144" y="2492896"/>
            <a:ext cx="2811780" cy="3749040"/>
          </a:xfrm>
          <a:prstGeom prst="rect">
            <a:avLst/>
          </a:prstGeom>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22</a:t>
            </a:r>
            <a:endParaRPr lang="de-DE"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z="2800" dirty="0" smtClean="0">
                <a:latin typeface="Calibri" pitchFamily="34" charset="0"/>
              </a:rPr>
              <a:t>Diskussion:</a:t>
            </a:r>
            <a:br>
              <a:rPr lang="de-DE" sz="2800" dirty="0" smtClean="0">
                <a:latin typeface="Calibri" pitchFamily="34" charset="0"/>
              </a:rPr>
            </a:br>
            <a:r>
              <a:rPr lang="de-DE" sz="3200" b="1" dirty="0" smtClean="0">
                <a:latin typeface="Calibri" pitchFamily="34" charset="0"/>
              </a:rPr>
              <a:t>Was Sie noch tun können…</a:t>
            </a:r>
          </a:p>
        </p:txBody>
      </p:sp>
      <p:sp>
        <p:nvSpPr>
          <p:cNvPr id="34819" name="Inhaltsplatzhalter 2"/>
          <p:cNvSpPr>
            <a:spLocks noGrp="1"/>
          </p:cNvSpPr>
          <p:nvPr>
            <p:ph idx="1"/>
          </p:nvPr>
        </p:nvSpPr>
        <p:spPr>
          <a:xfrm>
            <a:off x="457200" y="2132856"/>
            <a:ext cx="8362950" cy="4320480"/>
          </a:xfrm>
        </p:spPr>
        <p:txBody>
          <a:bodyPr/>
          <a:lstStyle/>
          <a:p>
            <a:pPr>
              <a:buNone/>
            </a:pPr>
            <a:r>
              <a:rPr lang="de-DE" sz="2800" b="1" dirty="0" smtClean="0">
                <a:latin typeface="Calibri" pitchFamily="34" charset="0"/>
              </a:rPr>
              <a:t>Hilfreiche Formulierungen</a:t>
            </a:r>
            <a:r>
              <a:rPr lang="en-US" sz="2800" b="1" dirty="0" smtClean="0">
                <a:latin typeface="Calibri" pitchFamily="34" charset="0"/>
              </a:rPr>
              <a:t>:</a:t>
            </a:r>
          </a:p>
          <a:p>
            <a:pPr>
              <a:buClr>
                <a:srgbClr val="00A800"/>
              </a:buClr>
            </a:pPr>
            <a:r>
              <a:rPr lang="de-DE" sz="2800" dirty="0" smtClean="0">
                <a:latin typeface="Calibri" pitchFamily="34" charset="0"/>
                <a:hlinkClick r:id="rId2"/>
              </a:rPr>
              <a:t>http://www.mumis-unicomm.de/?sprache=de</a:t>
            </a:r>
            <a:r>
              <a:rPr lang="de-DE" sz="2800" dirty="0" smtClean="0">
                <a:latin typeface="Calibri" pitchFamily="34" charset="0"/>
              </a:rPr>
              <a:t> (Beteiligung in Lehrveranstaltungen)</a:t>
            </a:r>
          </a:p>
          <a:p>
            <a:pPr>
              <a:buClr>
                <a:srgbClr val="00A800"/>
              </a:buClr>
            </a:pPr>
            <a:r>
              <a:rPr lang="de-DE" sz="2800" dirty="0" smtClean="0">
                <a:latin typeface="Calibri" pitchFamily="34" charset="0"/>
              </a:rPr>
              <a:t>Mehlhorn 2005 (CD-Rom, Beteiligung in Lehrveranstaltungen)</a:t>
            </a:r>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23</a:t>
            </a:r>
            <a:endParaRPr lang="de-DE"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de-DE" sz="3600" b="1" dirty="0" smtClean="0">
                <a:latin typeface="Calibri" pitchFamily="34" charset="0"/>
              </a:rPr>
              <a:t>         Gruppenarbeit</a:t>
            </a:r>
          </a:p>
        </p:txBody>
      </p:sp>
      <p:pic>
        <p:nvPicPr>
          <p:cNvPr id="35845" name="Picture 5"/>
          <p:cNvPicPr>
            <a:picLocks noChangeAspect="1" noChangeArrowheads="1"/>
          </p:cNvPicPr>
          <p:nvPr/>
        </p:nvPicPr>
        <p:blipFill>
          <a:blip r:embed="rId3" cstate="print"/>
          <a:srcRect/>
          <a:stretch>
            <a:fillRect/>
          </a:stretch>
        </p:blipFill>
        <p:spPr bwMode="auto">
          <a:xfrm>
            <a:off x="500034" y="357166"/>
            <a:ext cx="962025" cy="962025"/>
          </a:xfrm>
          <a:prstGeom prst="rect">
            <a:avLst/>
          </a:prstGeom>
          <a:noFill/>
          <a:ln w="9525">
            <a:noFill/>
            <a:miter lim="800000"/>
            <a:headEnd/>
            <a:tailEnd/>
          </a:ln>
        </p:spPr>
      </p:pic>
      <p:pic>
        <p:nvPicPr>
          <p:cNvPr id="1026" name="Picture 2" descr="C:\Users\my\Pictures\1-A-MuMiS\Foto Groupwork\Groupwork.jpg"/>
          <p:cNvPicPr>
            <a:picLocks noChangeAspect="1" noChangeArrowheads="1"/>
          </p:cNvPicPr>
          <p:nvPr/>
        </p:nvPicPr>
        <p:blipFill>
          <a:blip r:embed="rId4" cstate="print"/>
          <a:srcRect/>
          <a:stretch>
            <a:fillRect/>
          </a:stretch>
        </p:blipFill>
        <p:spPr bwMode="auto">
          <a:xfrm>
            <a:off x="1259632" y="1628800"/>
            <a:ext cx="4114800" cy="2743200"/>
          </a:xfrm>
          <a:prstGeom prst="rect">
            <a:avLst/>
          </a:prstGeom>
          <a:noFill/>
        </p:spPr>
      </p:pic>
      <p:pic>
        <p:nvPicPr>
          <p:cNvPr id="1027" name="Picture 3" descr="C:\Users\my\Pictures\1-A-MuMiS\Fotos Presentation\Presentation2.jpg"/>
          <p:cNvPicPr>
            <a:picLocks noChangeAspect="1" noChangeArrowheads="1"/>
          </p:cNvPicPr>
          <p:nvPr/>
        </p:nvPicPr>
        <p:blipFill>
          <a:blip r:embed="rId5" cstate="print"/>
          <a:srcRect/>
          <a:stretch>
            <a:fillRect/>
          </a:stretch>
        </p:blipFill>
        <p:spPr bwMode="auto">
          <a:xfrm>
            <a:off x="3923928" y="3573016"/>
            <a:ext cx="4228427" cy="3108960"/>
          </a:xfrm>
          <a:prstGeom prst="rect">
            <a:avLst/>
          </a:prstGeom>
          <a:noFill/>
        </p:spPr>
      </p:pic>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24</a:t>
            </a:r>
            <a:endParaRPr lang="de-DE"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4"/>
          <p:cNvSpPr>
            <a:spLocks noGrp="1"/>
          </p:cNvSpPr>
          <p:nvPr>
            <p:ph type="title"/>
          </p:nvPr>
        </p:nvSpPr>
        <p:spPr/>
        <p:txBody>
          <a:bodyPr/>
          <a:lstStyle/>
          <a:p>
            <a:r>
              <a:rPr lang="de-DE" sz="2800" dirty="0" smtClean="0">
                <a:latin typeface="Calibri" pitchFamily="34" charset="0"/>
              </a:rPr>
              <a:t>Gruppenarbeit:</a:t>
            </a:r>
            <a:br>
              <a:rPr lang="de-DE" sz="2800" dirty="0" smtClean="0">
                <a:latin typeface="Calibri" pitchFamily="34" charset="0"/>
              </a:rPr>
            </a:br>
            <a:r>
              <a:rPr lang="de-DE" sz="3200" b="1" dirty="0" smtClean="0">
                <a:latin typeface="Calibri" pitchFamily="34" charset="0"/>
              </a:rPr>
              <a:t>Wozu?</a:t>
            </a:r>
          </a:p>
        </p:txBody>
      </p:sp>
      <p:sp>
        <p:nvSpPr>
          <p:cNvPr id="38915" name="Inhaltsplatzhalter 5"/>
          <p:cNvSpPr>
            <a:spLocks noGrp="1"/>
          </p:cNvSpPr>
          <p:nvPr>
            <p:ph idx="1"/>
          </p:nvPr>
        </p:nvSpPr>
        <p:spPr>
          <a:xfrm>
            <a:off x="539552" y="1556792"/>
            <a:ext cx="8362950" cy="4464496"/>
          </a:xfrm>
        </p:spPr>
        <p:txBody>
          <a:bodyPr/>
          <a:lstStyle/>
          <a:p>
            <a:pPr>
              <a:buClr>
                <a:srgbClr val="00A800"/>
              </a:buClr>
            </a:pPr>
            <a:r>
              <a:rPr lang="de-DE" sz="2000" dirty="0" smtClean="0">
                <a:latin typeface="Calibri" pitchFamily="34" charset="0"/>
              </a:rPr>
              <a:t>Gruppenarbeit hat Vorteile:</a:t>
            </a:r>
          </a:p>
          <a:p>
            <a:pPr lvl="1"/>
            <a:r>
              <a:rPr lang="de-DE" sz="2000" dirty="0" smtClean="0">
                <a:latin typeface="Calibri" pitchFamily="34" charset="0"/>
              </a:rPr>
              <a:t>Sie können beim Lernen viel aktiver sein.</a:t>
            </a:r>
          </a:p>
          <a:p>
            <a:pPr lvl="1"/>
            <a:r>
              <a:rPr lang="de-DE" sz="2000" dirty="0" smtClean="0">
                <a:latin typeface="Calibri" pitchFamily="34" charset="0"/>
              </a:rPr>
              <a:t>Arbeit kann sinnvoll aufgeteilt werden.</a:t>
            </a:r>
          </a:p>
          <a:p>
            <a:pPr lvl="1"/>
            <a:r>
              <a:rPr lang="de-DE" sz="2000" dirty="0" smtClean="0">
                <a:latin typeface="Calibri" pitchFamily="34" charset="0"/>
              </a:rPr>
              <a:t>Mehr Ideen können gesammelt werden.</a:t>
            </a:r>
          </a:p>
          <a:p>
            <a:pPr lvl="1"/>
            <a:r>
              <a:rPr lang="de-DE" sz="2000" dirty="0" smtClean="0">
                <a:latin typeface="Calibri" pitchFamily="34" charset="0"/>
              </a:rPr>
              <a:t>Das gelernte Wissen kann im gegenseitigen Austausch erweitert, kontrolliert und korrigiert werden.</a:t>
            </a:r>
          </a:p>
          <a:p>
            <a:pPr lvl="1"/>
            <a:r>
              <a:rPr lang="de-DE" sz="2000" dirty="0" smtClean="0">
                <a:latin typeface="Calibri" pitchFamily="34" charset="0"/>
              </a:rPr>
              <a:t>Gruppenarbeit verschafft bei herausfordernden Aufgaben  ein unterstützendes Arbeitsklima.</a:t>
            </a:r>
          </a:p>
          <a:p>
            <a:pPr lvl="1"/>
            <a:r>
              <a:rPr lang="de-DE" sz="2000" dirty="0" smtClean="0">
                <a:latin typeface="Calibri" pitchFamily="34" charset="0"/>
              </a:rPr>
              <a:t>Sie werden weniger Angst beim Sprechen haben.</a:t>
            </a:r>
          </a:p>
          <a:p>
            <a:pPr lvl="1"/>
            <a:r>
              <a:rPr lang="de-DE" sz="2000" dirty="0" smtClean="0">
                <a:latin typeface="Calibri" pitchFamily="34" charset="0"/>
              </a:rPr>
              <a:t>Sie werden mehr Sprechgelegenheit haben.</a:t>
            </a:r>
          </a:p>
          <a:p>
            <a:pPr lvl="1"/>
            <a:r>
              <a:rPr lang="de-DE" sz="2000" dirty="0" smtClean="0">
                <a:latin typeface="Calibri" pitchFamily="34" charset="0"/>
              </a:rPr>
              <a:t>Sie können Schlüsselfertigkeiten erwerben, die für Ihre Karriere wichtig sein können (Kommunikations-Skills).</a:t>
            </a:r>
          </a:p>
        </p:txBody>
      </p:sp>
      <p:sp>
        <p:nvSpPr>
          <p:cNvPr id="6" name="Textfeld 5"/>
          <p:cNvSpPr txBox="1"/>
          <p:nvPr/>
        </p:nvSpPr>
        <p:spPr>
          <a:xfrm>
            <a:off x="778191" y="5805264"/>
            <a:ext cx="8136904" cy="738664"/>
          </a:xfrm>
          <a:prstGeom prst="rect">
            <a:avLst/>
          </a:prstGeom>
          <a:noFill/>
        </p:spPr>
        <p:txBody>
          <a:bodyPr wrap="square" rtlCol="0">
            <a:spAutoFit/>
          </a:bodyPr>
          <a:lstStyle/>
          <a:p>
            <a:pPr marL="342900" indent="-342900" algn="r"/>
            <a:r>
              <a:rPr lang="en-US" sz="1400" dirty="0" err="1" smtClean="0">
                <a:solidFill>
                  <a:srgbClr val="3333CC"/>
                </a:solidFill>
                <a:latin typeface="Calibri" pitchFamily="34" charset="0"/>
              </a:rPr>
              <a:t>Basiert</a:t>
            </a:r>
            <a:r>
              <a:rPr lang="en-US" sz="1400" dirty="0" smtClean="0">
                <a:solidFill>
                  <a:srgbClr val="3333CC"/>
                </a:solidFill>
                <a:latin typeface="Calibri" pitchFamily="34" charset="0"/>
              </a:rPr>
              <a:t> auf:</a:t>
            </a:r>
          </a:p>
          <a:p>
            <a:pPr marL="342900" indent="-342900" algn="r"/>
            <a:r>
              <a:rPr lang="en-US" sz="1400" dirty="0" smtClean="0">
                <a:solidFill>
                  <a:srgbClr val="3333CC"/>
                </a:solidFill>
                <a:latin typeface="Calibri" pitchFamily="34" charset="0"/>
              </a:rPr>
              <a:t>http://www.lboro.ac.uk/service/ltd/campus/grpwork.pdf</a:t>
            </a:r>
          </a:p>
          <a:p>
            <a:pPr marL="342900" indent="-342900" algn="r"/>
            <a:r>
              <a:rPr lang="de-DE" sz="1400" dirty="0" smtClean="0">
                <a:solidFill>
                  <a:srgbClr val="3333CC"/>
                </a:solidFill>
                <a:latin typeface="Calibri" pitchFamily="34" charset="0"/>
              </a:rPr>
              <a:t>Arbeitsgruppe Hochschuldidaktische Weiterbildung an der Albert-Ludwigs-Universität 1998, Heft 6</a:t>
            </a:r>
            <a:endParaRPr lang="en-US" sz="1400" dirty="0" smtClean="0">
              <a:solidFill>
                <a:srgbClr val="3333CC"/>
              </a:solidFill>
              <a:latin typeface="Calibri" pitchFamily="34" charset="0"/>
            </a:endParaRPr>
          </a:p>
        </p:txBody>
      </p:sp>
      <p:sp>
        <p:nvSpPr>
          <p:cNvPr id="5" name="Abgerundetes Rechteck 4"/>
          <p:cNvSpPr/>
          <p:nvPr/>
        </p:nvSpPr>
        <p:spPr>
          <a:xfrm>
            <a:off x="8342415" y="6492136"/>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25</a:t>
            </a:r>
            <a:endParaRPr lang="de-DE"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de-DE" sz="2800" dirty="0" smtClean="0">
                <a:latin typeface="Calibri" pitchFamily="34" charset="0"/>
              </a:rPr>
              <a:t>Gruppenarbeit:</a:t>
            </a:r>
            <a:r>
              <a:rPr lang="de-DE" dirty="0" smtClean="0">
                <a:latin typeface="Calibri" pitchFamily="34" charset="0"/>
              </a:rPr>
              <a:t/>
            </a:r>
            <a:br>
              <a:rPr lang="de-DE" dirty="0" smtClean="0">
                <a:latin typeface="Calibri" pitchFamily="34" charset="0"/>
              </a:rPr>
            </a:br>
            <a:r>
              <a:rPr lang="de-DE" sz="2800" b="1" dirty="0" smtClean="0">
                <a:latin typeface="Calibri" pitchFamily="34" charset="0"/>
              </a:rPr>
              <a:t>Kernschritte bei einer Gruppenarbeit</a:t>
            </a:r>
          </a:p>
        </p:txBody>
      </p:sp>
      <p:graphicFrame>
        <p:nvGraphicFramePr>
          <p:cNvPr id="5" name="Inhaltsplatzhalter 4"/>
          <p:cNvGraphicFramePr>
            <a:graphicFrameLocks noGrp="1"/>
          </p:cNvGraphicFramePr>
          <p:nvPr>
            <p:ph idx="1"/>
          </p:nvPr>
        </p:nvGraphicFramePr>
        <p:xfrm>
          <a:off x="457200" y="1600200"/>
          <a:ext cx="836295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26</a:t>
            </a:r>
            <a:endParaRPr lang="de-DE" b="1" dirty="0"/>
          </a:p>
        </p:txBody>
      </p:sp>
      <p:sp>
        <p:nvSpPr>
          <p:cNvPr id="2" name="Rechteck 1"/>
          <p:cNvSpPr/>
          <p:nvPr/>
        </p:nvSpPr>
        <p:spPr>
          <a:xfrm>
            <a:off x="721376" y="5861045"/>
            <a:ext cx="8136904" cy="307777"/>
          </a:xfrm>
          <a:prstGeom prst="rect">
            <a:avLst/>
          </a:prstGeom>
        </p:spPr>
        <p:txBody>
          <a:bodyPr wrap="square">
            <a:spAutoFit/>
          </a:bodyPr>
          <a:lstStyle/>
          <a:p>
            <a:pPr algn="r"/>
            <a:r>
              <a:rPr lang="de-DE" sz="1400" dirty="0">
                <a:solidFill>
                  <a:srgbClr val="3333CC"/>
                </a:solidFill>
              </a:rPr>
              <a:t>Basiert auf: http://www.lboro.ac.uk/service/ltd/campus/grpwork.pdf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de-DE" sz="2800" dirty="0" smtClean="0">
                <a:latin typeface="Calibri" pitchFamily="34" charset="0"/>
              </a:rPr>
              <a:t>Gruppenarbeit:</a:t>
            </a:r>
            <a:r>
              <a:rPr lang="de-DE" dirty="0" smtClean="0">
                <a:latin typeface="Calibri" pitchFamily="34" charset="0"/>
              </a:rPr>
              <a:t/>
            </a:r>
            <a:br>
              <a:rPr lang="de-DE" dirty="0" smtClean="0">
                <a:latin typeface="Calibri" pitchFamily="34" charset="0"/>
              </a:rPr>
            </a:br>
            <a:r>
              <a:rPr lang="de-DE" sz="2800" b="1" dirty="0" smtClean="0">
                <a:latin typeface="Calibri" pitchFamily="34" charset="0"/>
              </a:rPr>
              <a:t>Kernschritte bei einer Gruppenarbeit</a:t>
            </a:r>
          </a:p>
        </p:txBody>
      </p:sp>
      <p:sp>
        <p:nvSpPr>
          <p:cNvPr id="40963" name="Inhaltsplatzhalter 2"/>
          <p:cNvSpPr>
            <a:spLocks noGrp="1"/>
          </p:cNvSpPr>
          <p:nvPr>
            <p:ph idx="1"/>
          </p:nvPr>
        </p:nvSpPr>
        <p:spPr>
          <a:xfrm>
            <a:off x="500063" y="1643063"/>
            <a:ext cx="8362950" cy="4306217"/>
          </a:xfrm>
        </p:spPr>
        <p:txBody>
          <a:bodyPr/>
          <a:lstStyle/>
          <a:p>
            <a:endParaRPr lang="de-DE" sz="2000" b="1" dirty="0" smtClean="0"/>
          </a:p>
          <a:p>
            <a:endParaRPr lang="de-DE" sz="2000" b="1" dirty="0" smtClean="0"/>
          </a:p>
          <a:p>
            <a:endParaRPr lang="de-DE" sz="2000" b="1" dirty="0" smtClean="0"/>
          </a:p>
          <a:p>
            <a:endParaRPr lang="de-DE" sz="2000" b="1" dirty="0" smtClean="0"/>
          </a:p>
          <a:p>
            <a:endParaRPr lang="de-DE" sz="2000" b="1" dirty="0" smtClean="0"/>
          </a:p>
          <a:p>
            <a:endParaRPr lang="de-DE" sz="2000" b="1" dirty="0" smtClean="0"/>
          </a:p>
          <a:p>
            <a:endParaRPr lang="en-US" sz="2000" dirty="0" smtClean="0"/>
          </a:p>
          <a:p>
            <a:pPr>
              <a:buClr>
                <a:srgbClr val="00A800"/>
              </a:buClr>
            </a:pPr>
            <a:r>
              <a:rPr lang="de-DE" sz="2000" dirty="0" smtClean="0">
                <a:latin typeface="Calibri" pitchFamily="34" charset="0"/>
              </a:rPr>
              <a:t>Wer ist in der Gruppe?</a:t>
            </a:r>
          </a:p>
          <a:p>
            <a:pPr lvl="1"/>
            <a:r>
              <a:rPr lang="de-DE" sz="2000" dirty="0" smtClean="0">
                <a:latin typeface="Calibri" pitchFamily="34" charset="0"/>
              </a:rPr>
              <a:t>Was sind die individuellen Stärken der Gruppenmitglieder?</a:t>
            </a:r>
          </a:p>
          <a:p>
            <a:pPr lvl="1"/>
            <a:r>
              <a:rPr lang="de-DE" sz="2000" dirty="0" smtClean="0">
                <a:latin typeface="Calibri" pitchFamily="34" charset="0"/>
              </a:rPr>
              <a:t>Wie können diese effektiv genutzt werden?</a:t>
            </a:r>
          </a:p>
          <a:p>
            <a:r>
              <a:rPr lang="de-DE" sz="2000" dirty="0" smtClean="0">
                <a:latin typeface="Calibri" pitchFamily="34" charset="0"/>
              </a:rPr>
              <a:t>Welche Regeln will die Gruppe festlegen?</a:t>
            </a:r>
          </a:p>
          <a:p>
            <a:pPr>
              <a:buFont typeface="Wingdings" pitchFamily="2" charset="2"/>
              <a:buNone/>
            </a:pPr>
            <a:endParaRPr lang="de-DE" sz="2000" dirty="0" smtClean="0"/>
          </a:p>
        </p:txBody>
      </p:sp>
      <p:graphicFrame>
        <p:nvGraphicFramePr>
          <p:cNvPr id="5" name="Inhaltsplatzhalter 4"/>
          <p:cNvGraphicFramePr>
            <a:graphicFrameLocks/>
          </p:cNvGraphicFramePr>
          <p:nvPr/>
        </p:nvGraphicFramePr>
        <p:xfrm>
          <a:off x="857224" y="1600201"/>
          <a:ext cx="7500990" cy="2757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755576" y="6073551"/>
            <a:ext cx="7416824" cy="307777"/>
          </a:xfrm>
          <a:prstGeom prst="rect">
            <a:avLst/>
          </a:prstGeom>
          <a:noFill/>
        </p:spPr>
        <p:txBody>
          <a:bodyPr wrap="square" rtlCol="0">
            <a:spAutoFit/>
          </a:bodyPr>
          <a:lstStyle/>
          <a:p>
            <a:pPr algn="r"/>
            <a:r>
              <a:rPr lang="de-DE" sz="1400" dirty="0" smtClean="0">
                <a:solidFill>
                  <a:srgbClr val="3333CC"/>
                </a:solidFill>
              </a:rPr>
              <a:t>Übernommen aus: http://www.lboro.ac.uk/service/ltd/campus/grpwork.pdf</a:t>
            </a:r>
          </a:p>
        </p:txBody>
      </p:sp>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27</a:t>
            </a:r>
            <a:endParaRPr lang="de-DE"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de-DE" sz="2800" dirty="0" smtClean="0">
                <a:latin typeface="Calibri" pitchFamily="34" charset="0"/>
              </a:rPr>
              <a:t>Gruppenarbeit:</a:t>
            </a:r>
            <a:r>
              <a:rPr lang="de-DE" dirty="0" smtClean="0">
                <a:latin typeface="Calibri" pitchFamily="34" charset="0"/>
              </a:rPr>
              <a:t/>
            </a:r>
            <a:br>
              <a:rPr lang="de-DE" dirty="0" smtClean="0">
                <a:latin typeface="Calibri" pitchFamily="34" charset="0"/>
              </a:rPr>
            </a:br>
            <a:r>
              <a:rPr lang="de-DE" sz="2800" b="1" dirty="0" smtClean="0">
                <a:latin typeface="Calibri" pitchFamily="34" charset="0"/>
              </a:rPr>
              <a:t>Kernschritte bei einer Gruppenarbeit</a:t>
            </a:r>
          </a:p>
        </p:txBody>
      </p:sp>
      <p:sp>
        <p:nvSpPr>
          <p:cNvPr id="41987" name="Inhaltsplatzhalter 2"/>
          <p:cNvSpPr>
            <a:spLocks noGrp="1"/>
          </p:cNvSpPr>
          <p:nvPr>
            <p:ph idx="1"/>
          </p:nvPr>
        </p:nvSpPr>
        <p:spPr>
          <a:xfrm>
            <a:off x="500063" y="1643063"/>
            <a:ext cx="8362950" cy="4378225"/>
          </a:xfrm>
        </p:spPr>
        <p:txBody>
          <a:bodyPr/>
          <a:lstStyle/>
          <a:p>
            <a:endParaRPr lang="de-DE" sz="2000" b="1" dirty="0" smtClean="0"/>
          </a:p>
          <a:p>
            <a:endParaRPr lang="de-DE" sz="2000" b="1" dirty="0" smtClean="0"/>
          </a:p>
          <a:p>
            <a:endParaRPr lang="de-DE" sz="2000" b="1" dirty="0" smtClean="0"/>
          </a:p>
          <a:p>
            <a:endParaRPr lang="de-DE" sz="2000" b="1" dirty="0" smtClean="0"/>
          </a:p>
          <a:p>
            <a:endParaRPr lang="de-DE" sz="2000" b="1" dirty="0" smtClean="0"/>
          </a:p>
          <a:p>
            <a:endParaRPr lang="de-DE" sz="2000" b="1" dirty="0" smtClean="0"/>
          </a:p>
          <a:p>
            <a:pPr>
              <a:buClr>
                <a:srgbClr val="00A800"/>
              </a:buClr>
            </a:pPr>
            <a:r>
              <a:rPr lang="de-DE" sz="2000" dirty="0" smtClean="0">
                <a:latin typeface="Calibri" pitchFamily="34" charset="0"/>
              </a:rPr>
              <a:t>Was soll getan werden?</a:t>
            </a:r>
          </a:p>
          <a:p>
            <a:pPr>
              <a:buClr>
                <a:srgbClr val="00A800"/>
              </a:buClr>
            </a:pPr>
            <a:r>
              <a:rPr lang="de-DE" sz="2000" dirty="0" smtClean="0">
                <a:latin typeface="Calibri" pitchFamily="34" charset="0"/>
              </a:rPr>
              <a:t>Wieviel Zeit steht zur Verfügung?</a:t>
            </a:r>
          </a:p>
          <a:p>
            <a:pPr>
              <a:buClr>
                <a:srgbClr val="00A800"/>
              </a:buClr>
            </a:pPr>
            <a:r>
              <a:rPr lang="de-DE" sz="2000" dirty="0" smtClean="0">
                <a:latin typeface="Calibri" pitchFamily="34" charset="0"/>
              </a:rPr>
              <a:t>Wie können die Aufgaben unter den Gruppenmitgliedern aufgeteilt werden?</a:t>
            </a:r>
          </a:p>
          <a:p>
            <a:pPr>
              <a:buClr>
                <a:srgbClr val="00A800"/>
              </a:buClr>
            </a:pPr>
            <a:r>
              <a:rPr lang="de-DE" sz="2000" dirty="0" smtClean="0">
                <a:latin typeface="Calibri" pitchFamily="34" charset="0"/>
              </a:rPr>
              <a:t>Wie kann die Kommunikation in der Gruppe gesichert werden?</a:t>
            </a:r>
          </a:p>
          <a:p>
            <a:pPr>
              <a:buFont typeface="Wingdings" pitchFamily="2" charset="2"/>
              <a:buNone/>
            </a:pPr>
            <a:endParaRPr lang="de-DE" sz="2000" dirty="0" smtClean="0"/>
          </a:p>
        </p:txBody>
      </p:sp>
      <p:graphicFrame>
        <p:nvGraphicFramePr>
          <p:cNvPr id="5" name="Inhaltsplatzhalter 4"/>
          <p:cNvGraphicFramePr>
            <a:graphicFrameLocks/>
          </p:cNvGraphicFramePr>
          <p:nvPr/>
        </p:nvGraphicFramePr>
        <p:xfrm>
          <a:off x="857224" y="1600201"/>
          <a:ext cx="7500990" cy="2757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441456" y="5949280"/>
            <a:ext cx="7416824" cy="307777"/>
          </a:xfrm>
          <a:prstGeom prst="rect">
            <a:avLst/>
          </a:prstGeom>
          <a:noFill/>
        </p:spPr>
        <p:txBody>
          <a:bodyPr wrap="square" rtlCol="0">
            <a:spAutoFit/>
          </a:bodyPr>
          <a:lstStyle/>
          <a:p>
            <a:pPr algn="r"/>
            <a:r>
              <a:rPr lang="de-DE" sz="1400" dirty="0" smtClean="0">
                <a:solidFill>
                  <a:srgbClr val="3333CC"/>
                </a:solidFill>
              </a:rPr>
              <a:t>Übernommen aus: http://www.lboro.ac.uk/service/ltd/campus/grpwork.pdf</a:t>
            </a:r>
          </a:p>
        </p:txBody>
      </p:sp>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28</a:t>
            </a:r>
            <a:endParaRPr lang="de-DE"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de-DE" sz="2800" dirty="0" smtClean="0">
                <a:latin typeface="Calibri" pitchFamily="34" charset="0"/>
              </a:rPr>
              <a:t>Gruppenarbeit:</a:t>
            </a:r>
            <a:r>
              <a:rPr lang="de-DE" dirty="0" smtClean="0">
                <a:latin typeface="Calibri" pitchFamily="34" charset="0"/>
              </a:rPr>
              <a:t/>
            </a:r>
            <a:br>
              <a:rPr lang="de-DE" dirty="0" smtClean="0">
                <a:latin typeface="Calibri" pitchFamily="34" charset="0"/>
              </a:rPr>
            </a:br>
            <a:r>
              <a:rPr lang="de-DE" sz="3200" b="1" dirty="0" smtClean="0">
                <a:latin typeface="Calibri" pitchFamily="34" charset="0"/>
              </a:rPr>
              <a:t>Was Sie noch tun können…</a:t>
            </a:r>
          </a:p>
        </p:txBody>
      </p:sp>
      <p:sp>
        <p:nvSpPr>
          <p:cNvPr id="43011" name="Inhaltsplatzhalter 2"/>
          <p:cNvSpPr>
            <a:spLocks noGrp="1"/>
          </p:cNvSpPr>
          <p:nvPr>
            <p:ph idx="1"/>
          </p:nvPr>
        </p:nvSpPr>
        <p:spPr>
          <a:xfrm>
            <a:off x="457200" y="1700808"/>
            <a:ext cx="8362950" cy="4430117"/>
          </a:xfrm>
        </p:spPr>
        <p:txBody>
          <a:bodyPr/>
          <a:lstStyle/>
          <a:p>
            <a:pPr>
              <a:lnSpc>
                <a:spcPct val="150000"/>
              </a:lnSpc>
              <a:buNone/>
            </a:pPr>
            <a:r>
              <a:rPr lang="de-DE" sz="2000" b="1" dirty="0" smtClean="0">
                <a:latin typeface="Calibri" pitchFamily="34" charset="0"/>
              </a:rPr>
              <a:t>Nützliche Links:</a:t>
            </a:r>
          </a:p>
          <a:p>
            <a:pPr>
              <a:lnSpc>
                <a:spcPct val="150000"/>
              </a:lnSpc>
            </a:pPr>
            <a:r>
              <a:rPr lang="de-DE" sz="2000" dirty="0" smtClean="0">
                <a:latin typeface="Calibri" pitchFamily="34" charset="0"/>
                <a:hlinkClick r:id="rId2"/>
              </a:rPr>
              <a:t>http://www.uni-kassel.de/hrz/db4/extern/NetQuestion/dokuwiki2/doku.php?id=thema:lernen_in_gruppen_-_kooperatives_lernen</a:t>
            </a:r>
          </a:p>
          <a:p>
            <a:pPr>
              <a:lnSpc>
                <a:spcPct val="150000"/>
              </a:lnSpc>
            </a:pPr>
            <a:r>
              <a:rPr lang="de-DE" sz="2000" dirty="0" smtClean="0">
                <a:latin typeface="Calibri" pitchFamily="34" charset="0"/>
                <a:hlinkClick r:id="rId2"/>
              </a:rPr>
              <a:t>http://studium.lerntipp.at/gruppenarbeit/index.shtml</a:t>
            </a:r>
          </a:p>
          <a:p>
            <a:pPr>
              <a:lnSpc>
                <a:spcPct val="150000"/>
              </a:lnSpc>
            </a:pPr>
            <a:r>
              <a:rPr lang="de-DE" sz="2000" dirty="0" smtClean="0">
                <a:latin typeface="Calibri" pitchFamily="34" charset="0"/>
                <a:hlinkClick r:id="rId2"/>
              </a:rPr>
              <a:t>http://www.stangl-taller.at/ARBEITSBLAETTER/LERNEN/Gruppenlernen.shtml</a:t>
            </a:r>
          </a:p>
          <a:p>
            <a:pPr>
              <a:lnSpc>
                <a:spcPct val="150000"/>
              </a:lnSpc>
            </a:pPr>
            <a:r>
              <a:rPr lang="de-DE" sz="2000" dirty="0" smtClean="0">
                <a:latin typeface="Calibri" pitchFamily="34" charset="0"/>
                <a:hlinkClick r:id="rId2"/>
              </a:rPr>
              <a:t>http://www.learning-in-activity.com/index.php?title=Leitfaden_f%C3%BCr_Gruppenarbeiten</a:t>
            </a:r>
          </a:p>
          <a:p>
            <a:pPr>
              <a:buFont typeface="Wingdings" pitchFamily="2" charset="2"/>
              <a:buNone/>
            </a:pPr>
            <a:endParaRPr lang="de-DE"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29</a:t>
            </a:r>
            <a:endParaRPr lang="de-DE"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sz="4800" b="1" dirty="0" smtClean="0">
                <a:latin typeface="Calibri" pitchFamily="34" charset="0"/>
              </a:rPr>
              <a:t>Reiseplan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061656774"/>
              </p:ext>
            </p:extLst>
          </p:nvPr>
        </p:nvGraphicFramePr>
        <p:xfrm>
          <a:off x="2123728" y="1600200"/>
          <a:ext cx="6696422"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C:\Users\my\Pictures\1-B-MuMiS\bus  trns.PNG"/>
          <p:cNvPicPr>
            <a:picLocks noChangeAspect="1" noChangeArrowheads="1"/>
          </p:cNvPicPr>
          <p:nvPr/>
        </p:nvPicPr>
        <p:blipFill>
          <a:blip r:embed="rId8" cstate="print"/>
          <a:srcRect/>
          <a:stretch>
            <a:fillRect/>
          </a:stretch>
        </p:blipFill>
        <p:spPr bwMode="auto">
          <a:xfrm>
            <a:off x="179512" y="3501008"/>
            <a:ext cx="3303221" cy="3200400"/>
          </a:xfrm>
          <a:prstGeom prst="rect">
            <a:avLst/>
          </a:prstGeom>
          <a:noFill/>
        </p:spPr>
      </p:pic>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3"/>
          <p:cNvSpPr>
            <a:spLocks noGrp="1"/>
          </p:cNvSpPr>
          <p:nvPr>
            <p:ph type="title"/>
          </p:nvPr>
        </p:nvSpPr>
        <p:spPr/>
        <p:txBody>
          <a:bodyPr/>
          <a:lstStyle/>
          <a:p>
            <a:r>
              <a:rPr lang="de-DE" sz="3600" b="1" dirty="0" smtClean="0"/>
              <a:t>          </a:t>
            </a:r>
            <a:r>
              <a:rPr lang="de-DE" sz="3600" b="1" dirty="0" smtClean="0">
                <a:latin typeface="Calibri" pitchFamily="34" charset="0"/>
              </a:rPr>
              <a:t>Studentisches Referat</a:t>
            </a:r>
            <a:endParaRPr lang="de-DE" sz="2400" dirty="0" smtClean="0">
              <a:latin typeface="Calibri" pitchFamily="34" charset="0"/>
            </a:endParaRPr>
          </a:p>
        </p:txBody>
      </p:sp>
      <p:sp>
        <p:nvSpPr>
          <p:cNvPr id="14339" name="Inhaltsplatzhalter 5"/>
          <p:cNvSpPr>
            <a:spLocks noGrp="1"/>
          </p:cNvSpPr>
          <p:nvPr>
            <p:ph sz="half" idx="2"/>
          </p:nvPr>
        </p:nvSpPr>
        <p:spPr>
          <a:xfrm>
            <a:off x="4429125" y="1600200"/>
            <a:ext cx="4391025" cy="4530725"/>
          </a:xfrm>
        </p:spPr>
        <p:txBody>
          <a:bodyPr/>
          <a:lstStyle/>
          <a:p>
            <a:pPr>
              <a:buClr>
                <a:srgbClr val="00A800"/>
              </a:buClr>
            </a:pPr>
            <a:r>
              <a:rPr lang="de-DE" sz="2000" dirty="0" smtClean="0">
                <a:latin typeface="Calibri" pitchFamily="34" charset="0"/>
              </a:rPr>
              <a:t>Studierende </a:t>
            </a:r>
          </a:p>
          <a:p>
            <a:pPr lvl="1">
              <a:buClr>
                <a:srgbClr val="00A800"/>
              </a:buClr>
            </a:pPr>
            <a:r>
              <a:rPr lang="de-DE" sz="2000" dirty="0" smtClean="0">
                <a:latin typeface="Calibri" pitchFamily="34" charset="0"/>
              </a:rPr>
              <a:t>erarbeiten aktiv die jeweiligen Lehrinhalte und </a:t>
            </a:r>
          </a:p>
          <a:p>
            <a:pPr lvl="1">
              <a:buClr>
                <a:srgbClr val="00A800"/>
              </a:buClr>
            </a:pPr>
            <a:r>
              <a:rPr lang="de-DE" sz="2000" dirty="0" smtClean="0">
                <a:latin typeface="Calibri" pitchFamily="34" charset="0"/>
              </a:rPr>
              <a:t>vermitteln sie den anderen Studierenden.</a:t>
            </a:r>
          </a:p>
          <a:p>
            <a:pPr>
              <a:buClr>
                <a:srgbClr val="00A800"/>
              </a:buClr>
              <a:buFont typeface="Wingdings" pitchFamily="2" charset="2"/>
              <a:buNone/>
            </a:pPr>
            <a:endParaRPr lang="de-DE" sz="2000" dirty="0" smtClean="0">
              <a:latin typeface="Calibri" pitchFamily="34" charset="0"/>
            </a:endParaRPr>
          </a:p>
          <a:p>
            <a:pPr>
              <a:buClr>
                <a:srgbClr val="00A800"/>
              </a:buClr>
            </a:pPr>
            <a:r>
              <a:rPr lang="de-DE" sz="2000" dirty="0" smtClean="0">
                <a:latin typeface="Calibri" pitchFamily="34" charset="0"/>
              </a:rPr>
              <a:t>Allein oder in Gruppen</a:t>
            </a:r>
          </a:p>
          <a:p>
            <a:pPr>
              <a:buClr>
                <a:srgbClr val="00A800"/>
              </a:buClr>
              <a:buFont typeface="Wingdings" pitchFamily="2" charset="2"/>
              <a:buNone/>
            </a:pPr>
            <a:endParaRPr lang="de-DE" sz="2000" dirty="0" smtClean="0">
              <a:latin typeface="Calibri" pitchFamily="34" charset="0"/>
            </a:endParaRPr>
          </a:p>
          <a:p>
            <a:pPr>
              <a:buClr>
                <a:srgbClr val="00A800"/>
              </a:buClr>
            </a:pPr>
            <a:r>
              <a:rPr lang="de-DE" sz="2000" dirty="0" smtClean="0">
                <a:latin typeface="Calibri" pitchFamily="34" charset="0"/>
              </a:rPr>
              <a:t> Struktur</a:t>
            </a:r>
          </a:p>
          <a:p>
            <a:pPr lvl="1">
              <a:buClr>
                <a:srgbClr val="00B0F0"/>
              </a:buClr>
            </a:pPr>
            <a:r>
              <a:rPr lang="de-DE" sz="2000" dirty="0" smtClean="0">
                <a:latin typeface="Calibri" pitchFamily="34" charset="0"/>
              </a:rPr>
              <a:t>Einleitung</a:t>
            </a:r>
          </a:p>
          <a:p>
            <a:pPr lvl="1"/>
            <a:r>
              <a:rPr lang="de-DE" sz="2000" dirty="0" smtClean="0">
                <a:latin typeface="Calibri" pitchFamily="34" charset="0"/>
              </a:rPr>
              <a:t>Hauptteil</a:t>
            </a:r>
          </a:p>
          <a:p>
            <a:pPr lvl="1"/>
            <a:r>
              <a:rPr lang="de-DE" sz="2000" dirty="0" smtClean="0">
                <a:latin typeface="Calibri" pitchFamily="34" charset="0"/>
              </a:rPr>
              <a:t>Schlussteil</a:t>
            </a:r>
          </a:p>
        </p:txBody>
      </p:sp>
      <p:pic>
        <p:nvPicPr>
          <p:cNvPr id="14342" name="Picture 5"/>
          <p:cNvPicPr>
            <a:picLocks noChangeAspect="1" noChangeArrowheads="1"/>
          </p:cNvPicPr>
          <p:nvPr/>
        </p:nvPicPr>
        <p:blipFill>
          <a:blip r:embed="rId3" cstate="print"/>
          <a:srcRect/>
          <a:stretch>
            <a:fillRect/>
          </a:stretch>
        </p:blipFill>
        <p:spPr bwMode="auto">
          <a:xfrm>
            <a:off x="539552" y="404664"/>
            <a:ext cx="962025" cy="962025"/>
          </a:xfrm>
          <a:prstGeom prst="rect">
            <a:avLst/>
          </a:prstGeom>
          <a:noFill/>
          <a:ln w="9525">
            <a:noFill/>
            <a:miter lim="800000"/>
            <a:headEnd/>
            <a:tailEnd/>
          </a:ln>
        </p:spPr>
      </p:pic>
      <p:pic>
        <p:nvPicPr>
          <p:cNvPr id="1026" name="Picture 2"/>
          <p:cNvPicPr>
            <a:picLocks noGrp="1" noChangeAspect="1" noChangeArrowheads="1"/>
          </p:cNvPicPr>
          <p:nvPr>
            <p:ph sz="half" idx="1"/>
          </p:nvPr>
        </p:nvPicPr>
        <p:blipFill>
          <a:blip r:embed="rId4" cstate="print"/>
          <a:srcRect/>
          <a:stretch>
            <a:fillRect/>
          </a:stretch>
        </p:blipFill>
        <p:spPr bwMode="auto">
          <a:xfrm>
            <a:off x="467544" y="1484784"/>
            <a:ext cx="3888431" cy="23042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67544" y="3861048"/>
            <a:ext cx="3888432" cy="2808312"/>
          </a:xfrm>
          <a:prstGeom prst="rect">
            <a:avLst/>
          </a:prstGeom>
          <a:noFill/>
          <a:ln w="9525">
            <a:noFill/>
            <a:miter lim="800000"/>
            <a:headEnd/>
            <a:tailEnd/>
          </a:ln>
          <a:effectLst/>
        </p:spPr>
      </p:pic>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30</a:t>
            </a:r>
            <a:endParaRPr lang="de-DE"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latin typeface="Calibri" pitchFamily="34" charset="0"/>
              </a:rPr>
              <a:t>Studentisches Referat:</a:t>
            </a:r>
            <a:r>
              <a:rPr lang="de-DE" dirty="0" smtClean="0">
                <a:latin typeface="Calibri" pitchFamily="34" charset="0"/>
              </a:rPr>
              <a:t/>
            </a:r>
            <a:br>
              <a:rPr lang="de-DE" dirty="0" smtClean="0">
                <a:latin typeface="Calibri" pitchFamily="34" charset="0"/>
              </a:rPr>
            </a:br>
            <a:r>
              <a:rPr lang="de-DE" sz="2800" b="1" dirty="0" smtClean="0">
                <a:latin typeface="Calibri" pitchFamily="34" charset="0"/>
              </a:rPr>
              <a:t>Arbeitsschritte </a:t>
            </a:r>
            <a:br>
              <a:rPr lang="de-DE" sz="2800" b="1" dirty="0" smtClean="0">
                <a:latin typeface="Calibri" pitchFamily="34" charset="0"/>
              </a:rPr>
            </a:br>
            <a:r>
              <a:rPr lang="de-DE" sz="2800" b="1" dirty="0" smtClean="0">
                <a:latin typeface="Calibri" pitchFamily="34" charset="0"/>
              </a:rPr>
              <a:t>beim Halten eines Referats</a:t>
            </a:r>
            <a:endParaRPr lang="de-DE" sz="2800" dirty="0">
              <a:latin typeface="Calibri" pitchFamily="34" charset="0"/>
            </a:endParaRPr>
          </a:p>
        </p:txBody>
      </p:sp>
      <p:graphicFrame>
        <p:nvGraphicFramePr>
          <p:cNvPr id="4" name="Inhaltsplatzhalter 3"/>
          <p:cNvGraphicFramePr>
            <a:graphicFrameLocks noGrp="1"/>
          </p:cNvGraphicFramePr>
          <p:nvPr>
            <p:ph idx="1"/>
          </p:nvPr>
        </p:nvGraphicFramePr>
        <p:xfrm>
          <a:off x="457200" y="1600200"/>
          <a:ext cx="836295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bgerundete rechteckige Legende 4"/>
          <p:cNvSpPr/>
          <p:nvPr/>
        </p:nvSpPr>
        <p:spPr>
          <a:xfrm>
            <a:off x="7042734" y="4535665"/>
            <a:ext cx="1800200" cy="1224136"/>
          </a:xfrm>
          <a:prstGeom prst="wedgeRoundRectCallout">
            <a:avLst>
              <a:gd name="adj1" fmla="val -144551"/>
              <a:gd name="adj2" fmla="val 66"/>
              <a:gd name="adj3" fmla="val 16667"/>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Calibri" pitchFamily="34" charset="0"/>
              </a:rPr>
              <a:t>Recherchieren und viel lesen</a:t>
            </a:r>
            <a:endParaRPr lang="de-DE" dirty="0">
              <a:latin typeface="Calibri" pitchFamily="34" charset="0"/>
            </a:endParaRPr>
          </a:p>
        </p:txBody>
      </p:sp>
      <p:sp>
        <p:nvSpPr>
          <p:cNvPr id="6" name="Abgerundete rechteckige Legende 5"/>
          <p:cNvSpPr/>
          <p:nvPr/>
        </p:nvSpPr>
        <p:spPr>
          <a:xfrm>
            <a:off x="251520" y="3284984"/>
            <a:ext cx="2160240" cy="1584176"/>
          </a:xfrm>
          <a:prstGeom prst="wedgeRoundRectCallout">
            <a:avLst>
              <a:gd name="adj1" fmla="val 65681"/>
              <a:gd name="adj2" fmla="val 10799"/>
              <a:gd name="adj3" fmla="val 16667"/>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latin typeface="Calibri" pitchFamily="34" charset="0"/>
              </a:rPr>
              <a:t>Sich mit dem Inhalt </a:t>
            </a:r>
            <a:r>
              <a:rPr lang="de-DE" dirty="0" smtClean="0">
                <a:latin typeface="Calibri" pitchFamily="34" charset="0"/>
              </a:rPr>
              <a:t>auseinandersetzen und versuchen zu verstehen</a:t>
            </a:r>
            <a:endParaRPr lang="de-DE" dirty="0">
              <a:latin typeface="Calibri" pitchFamily="34" charset="0"/>
            </a:endParaRPr>
          </a:p>
        </p:txBody>
      </p:sp>
      <p:sp>
        <p:nvSpPr>
          <p:cNvPr id="7" name="Abgerundete rechteckige Legende 6"/>
          <p:cNvSpPr/>
          <p:nvPr/>
        </p:nvSpPr>
        <p:spPr>
          <a:xfrm>
            <a:off x="5940152" y="188640"/>
            <a:ext cx="3024336" cy="2808312"/>
          </a:xfrm>
          <a:prstGeom prst="wedgeRoundRectCallout">
            <a:avLst>
              <a:gd name="adj1" fmla="val -43529"/>
              <a:gd name="adj2" fmla="val 71749"/>
              <a:gd name="adj3" fmla="val 16667"/>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Calibri" pitchFamily="34" charset="0"/>
              </a:rPr>
              <a:t>Das Gelesene zusammenfassen, wichtige Informationen auswählen, strukturieren und miteinander in Verbindung bringen, nach konkreten Beispielen suchen</a:t>
            </a:r>
            <a:endParaRPr lang="de-DE" dirty="0">
              <a:latin typeface="Calibri" pitchFamily="34" charset="0"/>
            </a:endParaRPr>
          </a:p>
        </p:txBody>
      </p:sp>
      <p:sp>
        <p:nvSpPr>
          <p:cNvPr id="9" name="Abgerundete rechteckige Legende 8"/>
          <p:cNvSpPr/>
          <p:nvPr/>
        </p:nvSpPr>
        <p:spPr>
          <a:xfrm>
            <a:off x="323528" y="5589240"/>
            <a:ext cx="1728192" cy="1124744"/>
          </a:xfrm>
          <a:prstGeom prst="wedgeRoundRectCallout">
            <a:avLst>
              <a:gd name="adj1" fmla="val 133499"/>
              <a:gd name="adj2" fmla="val -28164"/>
              <a:gd name="adj3" fmla="val 16667"/>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Calibri" pitchFamily="34" charset="0"/>
              </a:rPr>
              <a:t>Auswahl eines interessanten Themas</a:t>
            </a:r>
            <a:endParaRPr lang="de-DE" dirty="0">
              <a:latin typeface="Calibri" pitchFamily="34" charset="0"/>
            </a:endParaRPr>
          </a:p>
        </p:txBody>
      </p:sp>
      <p:sp>
        <p:nvSpPr>
          <p:cNvPr id="10" name="Abgerundete rechteckige Legende 9"/>
          <p:cNvSpPr/>
          <p:nvPr/>
        </p:nvSpPr>
        <p:spPr>
          <a:xfrm>
            <a:off x="467544" y="1628800"/>
            <a:ext cx="2088232" cy="1008112"/>
          </a:xfrm>
          <a:prstGeom prst="wedgeRoundRectCallout">
            <a:avLst>
              <a:gd name="adj1" fmla="val 107918"/>
              <a:gd name="adj2" fmla="val 67915"/>
              <a:gd name="adj3" fmla="val 16667"/>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Calibri" pitchFamily="34" charset="0"/>
              </a:rPr>
              <a:t>In seiner eigenen Sprache präsentieren</a:t>
            </a:r>
            <a:endParaRPr lang="de-DE" dirty="0">
              <a:latin typeface="Calibri" pitchFamily="34" charset="0"/>
            </a:endParaRPr>
          </a:p>
        </p:txBody>
      </p:sp>
      <p:sp>
        <p:nvSpPr>
          <p:cNvPr id="11" name="Abgerundetes Rechteck 10"/>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31</a:t>
            </a:r>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sz="2800" dirty="0" smtClean="0">
                <a:latin typeface="Calibri" pitchFamily="34" charset="0"/>
              </a:rPr>
              <a:t>Studentisches Referat:</a:t>
            </a:r>
            <a:r>
              <a:rPr lang="de-DE" sz="3600" dirty="0" smtClean="0">
                <a:latin typeface="Calibri" pitchFamily="34" charset="0"/>
              </a:rPr>
              <a:t/>
            </a:r>
            <a:br>
              <a:rPr lang="de-DE" sz="3600" dirty="0" smtClean="0">
                <a:latin typeface="Calibri" pitchFamily="34" charset="0"/>
              </a:rPr>
            </a:br>
            <a:r>
              <a:rPr lang="de-DE" sz="3200" b="1" dirty="0" smtClean="0">
                <a:latin typeface="Calibri" pitchFamily="34" charset="0"/>
              </a:rPr>
              <a:t>Was Sie noch tun können…</a:t>
            </a:r>
          </a:p>
        </p:txBody>
      </p:sp>
      <p:sp>
        <p:nvSpPr>
          <p:cNvPr id="20483" name="Inhaltsplatzhalter 2"/>
          <p:cNvSpPr>
            <a:spLocks noGrp="1"/>
          </p:cNvSpPr>
          <p:nvPr>
            <p:ph idx="1"/>
          </p:nvPr>
        </p:nvSpPr>
        <p:spPr>
          <a:xfrm>
            <a:off x="457200" y="1700808"/>
            <a:ext cx="8362950" cy="4896544"/>
          </a:xfrm>
        </p:spPr>
        <p:txBody>
          <a:bodyPr/>
          <a:lstStyle/>
          <a:p>
            <a:pPr>
              <a:lnSpc>
                <a:spcPct val="150000"/>
              </a:lnSpc>
              <a:buNone/>
            </a:pPr>
            <a:r>
              <a:rPr lang="de-DE" sz="2000" b="1" dirty="0" smtClean="0">
                <a:latin typeface="Calibri" pitchFamily="34" charset="0"/>
              </a:rPr>
              <a:t>Nützliche Links und Materialien:</a:t>
            </a:r>
          </a:p>
          <a:p>
            <a:pPr>
              <a:lnSpc>
                <a:spcPct val="150000"/>
              </a:lnSpc>
              <a:buClr>
                <a:srgbClr val="00A800"/>
              </a:buClr>
            </a:pPr>
            <a:r>
              <a:rPr lang="en-US" sz="2000" dirty="0" smtClean="0">
                <a:latin typeface="Calibri" pitchFamily="34" charset="0"/>
                <a:hlinkClick r:id="rId2"/>
              </a:rPr>
              <a:t>http://www.uni-potsdam.de/farapsycho/images/Dokumente/referat%20halten.pdf</a:t>
            </a:r>
            <a:endParaRPr lang="en-US" sz="2000" dirty="0" smtClean="0">
              <a:latin typeface="Calibri" pitchFamily="34" charset="0"/>
            </a:endParaRPr>
          </a:p>
          <a:p>
            <a:pPr>
              <a:lnSpc>
                <a:spcPct val="150000"/>
              </a:lnSpc>
              <a:buClr>
                <a:srgbClr val="00A800"/>
              </a:buClr>
            </a:pPr>
            <a:r>
              <a:rPr lang="en-US" sz="2000" dirty="0" smtClean="0">
                <a:latin typeface="Calibri" pitchFamily="34" charset="0"/>
                <a:hlinkClick r:id="rId3"/>
              </a:rPr>
              <a:t>http://www.psycho.uni-duesseldorf.de/abteilungen/aap/Dokumente/vortragstipps.pdf</a:t>
            </a:r>
            <a:endParaRPr lang="en-US" sz="2000" dirty="0" smtClean="0">
              <a:latin typeface="Calibri" pitchFamily="34" charset="0"/>
            </a:endParaRPr>
          </a:p>
          <a:p>
            <a:pPr>
              <a:lnSpc>
                <a:spcPct val="150000"/>
              </a:lnSpc>
              <a:buClr>
                <a:srgbClr val="00A800"/>
              </a:buClr>
            </a:pPr>
            <a:r>
              <a:rPr lang="en-US" sz="2000" dirty="0" smtClean="0">
                <a:latin typeface="Calibri" pitchFamily="34" charset="0"/>
                <a:hlinkClick r:id="rId4"/>
              </a:rPr>
              <a:t>http://www.uni-graz.at/dips/neubauer/westhoff.pdf</a:t>
            </a:r>
            <a:endParaRPr lang="en-US" sz="2000" dirty="0" smtClean="0">
              <a:latin typeface="Calibri" pitchFamily="34" charset="0"/>
            </a:endParaRPr>
          </a:p>
          <a:p>
            <a:pPr>
              <a:lnSpc>
                <a:spcPct val="150000"/>
              </a:lnSpc>
              <a:buClr>
                <a:srgbClr val="00A800"/>
              </a:buClr>
              <a:buNone/>
            </a:pPr>
            <a:r>
              <a:rPr lang="en-US" sz="2000" b="1" dirty="0" err="1" smtClean="0">
                <a:latin typeface="Calibri" pitchFamily="34" charset="0"/>
              </a:rPr>
              <a:t>Hilfreiche</a:t>
            </a:r>
            <a:r>
              <a:rPr lang="en-US" sz="2000" b="1" dirty="0" smtClean="0">
                <a:latin typeface="Calibri" pitchFamily="34" charset="0"/>
              </a:rPr>
              <a:t> </a:t>
            </a:r>
            <a:r>
              <a:rPr lang="en-US" sz="2000" b="1" dirty="0" err="1" smtClean="0">
                <a:latin typeface="Calibri" pitchFamily="34" charset="0"/>
              </a:rPr>
              <a:t>Formulierungen</a:t>
            </a:r>
            <a:r>
              <a:rPr lang="en-US" sz="2000" b="1" dirty="0" smtClean="0">
                <a:latin typeface="Calibri" pitchFamily="34" charset="0"/>
              </a:rPr>
              <a:t>:</a:t>
            </a:r>
            <a:endParaRPr lang="en-US" sz="2000" dirty="0" smtClean="0">
              <a:latin typeface="Calibri" pitchFamily="34" charset="0"/>
            </a:endParaRPr>
          </a:p>
          <a:p>
            <a:pPr>
              <a:lnSpc>
                <a:spcPct val="150000"/>
              </a:lnSpc>
              <a:buClr>
                <a:srgbClr val="00A800"/>
              </a:buClr>
            </a:pPr>
            <a:r>
              <a:rPr lang="en-US" sz="2000" dirty="0" smtClean="0">
                <a:latin typeface="Calibri" pitchFamily="34" charset="0"/>
                <a:hlinkClick r:id="rId5"/>
              </a:rPr>
              <a:t>http://www.mumis-unicomm.de/?sprache=de</a:t>
            </a:r>
            <a:endParaRPr lang="en-US" sz="2000" dirty="0" smtClean="0">
              <a:latin typeface="Calibri" pitchFamily="34" charset="0"/>
            </a:endParaRPr>
          </a:p>
          <a:p>
            <a:pPr>
              <a:lnSpc>
                <a:spcPct val="150000"/>
              </a:lnSpc>
              <a:buClr>
                <a:srgbClr val="00A800"/>
              </a:buClr>
            </a:pPr>
            <a:r>
              <a:rPr lang="en-US" sz="2000" dirty="0" err="1" smtClean="0">
                <a:latin typeface="Calibri" pitchFamily="34" charset="0"/>
              </a:rPr>
              <a:t>Mehlhorn</a:t>
            </a:r>
            <a:r>
              <a:rPr lang="en-US" sz="2000" dirty="0" smtClean="0">
                <a:latin typeface="Calibri" pitchFamily="34" charset="0"/>
              </a:rPr>
              <a:t> 2005 (CD-Rom)</a:t>
            </a:r>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32</a:t>
            </a:r>
            <a:endParaRPr lang="de-DE"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el 1"/>
          <p:cNvSpPr>
            <a:spLocks noGrp="1"/>
          </p:cNvSpPr>
          <p:nvPr>
            <p:ph type="title"/>
          </p:nvPr>
        </p:nvSpPr>
        <p:spPr/>
        <p:txBody>
          <a:bodyPr/>
          <a:lstStyle/>
          <a:p>
            <a:r>
              <a:rPr lang="en-US" sz="2400" dirty="0" smtClean="0"/>
              <a:t>               </a:t>
            </a:r>
            <a:r>
              <a:rPr lang="de-DE" sz="3600" b="1" dirty="0" smtClean="0">
                <a:latin typeface="Calibri" pitchFamily="34" charset="0"/>
              </a:rPr>
              <a:t>Schriftliche Klausur</a:t>
            </a:r>
          </a:p>
        </p:txBody>
      </p:sp>
      <p:pic>
        <p:nvPicPr>
          <p:cNvPr id="13" name="Picture 5"/>
          <p:cNvPicPr>
            <a:picLocks noChangeAspect="1" noChangeArrowheads="1"/>
          </p:cNvPicPr>
          <p:nvPr/>
        </p:nvPicPr>
        <p:blipFill>
          <a:blip r:embed="rId3" cstate="print"/>
          <a:srcRect/>
          <a:stretch>
            <a:fillRect/>
          </a:stretch>
        </p:blipFill>
        <p:spPr bwMode="auto">
          <a:xfrm>
            <a:off x="500034" y="428604"/>
            <a:ext cx="962025" cy="962025"/>
          </a:xfrm>
          <a:prstGeom prst="rect">
            <a:avLst/>
          </a:prstGeom>
          <a:noFill/>
          <a:ln w="9525">
            <a:noFill/>
            <a:miter lim="800000"/>
            <a:headEnd/>
            <a:tailEnd/>
          </a:ln>
        </p:spPr>
      </p:pic>
      <p:pic>
        <p:nvPicPr>
          <p:cNvPr id="2051" name="Picture 3" descr="C:\Users\my\Pictures\1-B-MuMiS\old clock trns fin.PNG"/>
          <p:cNvPicPr>
            <a:picLocks noChangeAspect="1" noChangeArrowheads="1"/>
          </p:cNvPicPr>
          <p:nvPr/>
        </p:nvPicPr>
        <p:blipFill>
          <a:blip r:embed="rId4" cstate="print"/>
          <a:srcRect/>
          <a:stretch>
            <a:fillRect/>
          </a:stretch>
        </p:blipFill>
        <p:spPr bwMode="auto">
          <a:xfrm>
            <a:off x="6156176" y="1412776"/>
            <a:ext cx="2428808" cy="3200400"/>
          </a:xfrm>
          <a:prstGeom prst="rect">
            <a:avLst/>
          </a:prstGeom>
          <a:noFill/>
        </p:spPr>
      </p:pic>
      <p:pic>
        <p:nvPicPr>
          <p:cNvPr id="2052" name="Picture 4" descr="C:\Users\my\Pictures\1-B-MuMiS\individual work trns fin.PNG"/>
          <p:cNvPicPr>
            <a:picLocks noChangeAspect="1" noChangeArrowheads="1"/>
          </p:cNvPicPr>
          <p:nvPr/>
        </p:nvPicPr>
        <p:blipFill>
          <a:blip r:embed="rId5" cstate="print"/>
          <a:srcRect/>
          <a:stretch>
            <a:fillRect/>
          </a:stretch>
        </p:blipFill>
        <p:spPr bwMode="auto">
          <a:xfrm>
            <a:off x="899592" y="1988840"/>
            <a:ext cx="5447247" cy="4480560"/>
          </a:xfrm>
          <a:prstGeom prst="rect">
            <a:avLst/>
          </a:prstGeom>
          <a:noFill/>
        </p:spPr>
      </p:pic>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33</a:t>
            </a:r>
            <a:endParaRPr lang="de-DE"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6"/>
          <p:cNvSpPr>
            <a:spLocks noGrp="1"/>
          </p:cNvSpPr>
          <p:nvPr>
            <p:ph type="title"/>
          </p:nvPr>
        </p:nvSpPr>
        <p:spPr/>
        <p:txBody>
          <a:bodyPr/>
          <a:lstStyle/>
          <a:p>
            <a:r>
              <a:rPr lang="de-DE" sz="2800" dirty="0" smtClean="0">
                <a:latin typeface="Calibri" pitchFamily="34" charset="0"/>
              </a:rPr>
              <a:t>Schriftliche Klausur: </a:t>
            </a:r>
            <a:br>
              <a:rPr lang="de-DE" sz="2800" dirty="0" smtClean="0">
                <a:latin typeface="Calibri" pitchFamily="34" charset="0"/>
              </a:rPr>
            </a:br>
            <a:r>
              <a:rPr lang="de-DE" sz="2800" b="1" dirty="0" smtClean="0">
                <a:latin typeface="Calibri" pitchFamily="34" charset="0"/>
              </a:rPr>
              <a:t>Auf welche Fähigkeiten kommt es an?</a:t>
            </a:r>
          </a:p>
        </p:txBody>
      </p:sp>
      <p:sp>
        <p:nvSpPr>
          <p:cNvPr id="48131" name="Inhaltsplatzhalter 7"/>
          <p:cNvSpPr>
            <a:spLocks noGrp="1"/>
          </p:cNvSpPr>
          <p:nvPr>
            <p:ph idx="1"/>
          </p:nvPr>
        </p:nvSpPr>
        <p:spPr>
          <a:xfrm>
            <a:off x="457200" y="2071688"/>
            <a:ext cx="8362950" cy="4597672"/>
          </a:xfrm>
        </p:spPr>
        <p:txBody>
          <a:bodyPr/>
          <a:lstStyle/>
          <a:p>
            <a:pPr>
              <a:lnSpc>
                <a:spcPct val="150000"/>
              </a:lnSpc>
              <a:buClr>
                <a:srgbClr val="00A800"/>
              </a:buClr>
            </a:pPr>
            <a:r>
              <a:rPr lang="de-DE" sz="2000" dirty="0" smtClean="0">
                <a:latin typeface="Calibri" pitchFamily="34" charset="0"/>
              </a:rPr>
              <a:t>Die Studierende sollen zeigen, dass sie </a:t>
            </a:r>
          </a:p>
          <a:p>
            <a:pPr lvl="1">
              <a:lnSpc>
                <a:spcPct val="150000"/>
              </a:lnSpc>
            </a:pPr>
            <a:r>
              <a:rPr lang="de-DE" sz="2000" dirty="0" smtClean="0">
                <a:latin typeface="Calibri" pitchFamily="34" charset="0"/>
              </a:rPr>
              <a:t>den Lehrstoff beherrschen und </a:t>
            </a:r>
          </a:p>
          <a:p>
            <a:pPr lvl="1">
              <a:lnSpc>
                <a:spcPct val="150000"/>
              </a:lnSpc>
            </a:pPr>
            <a:r>
              <a:rPr lang="de-DE" sz="2000" dirty="0" smtClean="0">
                <a:latin typeface="Calibri" pitchFamily="34" charset="0"/>
              </a:rPr>
              <a:t>ihn im wesentlichen mit eigenen Worten wiedergeben können:</a:t>
            </a:r>
          </a:p>
          <a:p>
            <a:pPr lvl="2">
              <a:lnSpc>
                <a:spcPct val="150000"/>
              </a:lnSpc>
              <a:buFont typeface="Wingdings" pitchFamily="2" charset="2"/>
              <a:buChar char="Ø"/>
            </a:pPr>
            <a:r>
              <a:rPr lang="de-DE" sz="2000" dirty="0" smtClean="0">
                <a:latin typeface="Calibri" pitchFamily="34" charset="0"/>
              </a:rPr>
              <a:t>Sie sollten Fachtermini und –begriffe erläutern können.</a:t>
            </a:r>
          </a:p>
          <a:p>
            <a:pPr lvl="2">
              <a:lnSpc>
                <a:spcPct val="150000"/>
              </a:lnSpc>
              <a:buFont typeface="Wingdings" pitchFamily="2" charset="2"/>
              <a:buChar char="Ø"/>
            </a:pPr>
            <a:r>
              <a:rPr lang="de-DE" sz="2000" dirty="0" smtClean="0">
                <a:latin typeface="Calibri" pitchFamily="34" charset="0"/>
              </a:rPr>
              <a:t>Sie sollten Aussagen, Thesen oder Behauptungen in den Raum  stellen und diese ausführlich begründen können.</a:t>
            </a:r>
          </a:p>
          <a:p>
            <a:pPr lvl="2">
              <a:lnSpc>
                <a:spcPct val="150000"/>
              </a:lnSpc>
              <a:buFont typeface="Wingdings" pitchFamily="2" charset="2"/>
              <a:buChar char="Ø"/>
            </a:pPr>
            <a:r>
              <a:rPr lang="de-DE" sz="2000" dirty="0" smtClean="0">
                <a:latin typeface="Calibri" pitchFamily="34" charset="0"/>
              </a:rPr>
              <a:t>Gelerntes soll unter Zeitdruck auf verwandte Fragestellungen übertragen werden.</a:t>
            </a:r>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34</a:t>
            </a:r>
            <a:endParaRPr lang="de-DE"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r>
              <a:rPr lang="en-US" b="1" dirty="0" smtClean="0"/>
              <a:t/>
            </a:r>
            <a:br>
              <a:rPr lang="en-US" b="1" dirty="0" smtClean="0"/>
            </a:br>
            <a:r>
              <a:rPr lang="de-DE" sz="2800" dirty="0" smtClean="0">
                <a:latin typeface="Calibri" pitchFamily="34" charset="0"/>
              </a:rPr>
              <a:t>Schriftliche Klausur</a:t>
            </a:r>
            <a:r>
              <a:rPr lang="en-US" sz="2800" dirty="0" smtClean="0">
                <a:latin typeface="Calibri" pitchFamily="34" charset="0"/>
              </a:rPr>
              <a:t>: </a:t>
            </a:r>
            <a:r>
              <a:rPr lang="en-US" dirty="0" smtClean="0">
                <a:latin typeface="Calibri" pitchFamily="34" charset="0"/>
              </a:rPr>
              <a:t/>
            </a:r>
            <a:br>
              <a:rPr lang="en-US" dirty="0" smtClean="0">
                <a:latin typeface="Calibri" pitchFamily="34" charset="0"/>
              </a:rPr>
            </a:br>
            <a:r>
              <a:rPr lang="de-DE" sz="3600" b="1" dirty="0" smtClean="0">
                <a:latin typeface="Calibri" pitchFamily="34" charset="0"/>
              </a:rPr>
              <a:t>Was Sie noch tun können…</a:t>
            </a:r>
            <a:endParaRPr lang="de-DE" sz="3600" dirty="0" smtClean="0">
              <a:latin typeface="Calibri" pitchFamily="34" charset="0"/>
            </a:endParaRPr>
          </a:p>
        </p:txBody>
      </p:sp>
      <p:sp>
        <p:nvSpPr>
          <p:cNvPr id="51203" name="Inhaltsplatzhalter 2"/>
          <p:cNvSpPr>
            <a:spLocks noGrp="1"/>
          </p:cNvSpPr>
          <p:nvPr>
            <p:ph idx="1"/>
          </p:nvPr>
        </p:nvSpPr>
        <p:spPr>
          <a:xfrm>
            <a:off x="457200" y="1916832"/>
            <a:ext cx="8362950" cy="4214093"/>
          </a:xfrm>
        </p:spPr>
        <p:txBody>
          <a:bodyPr/>
          <a:lstStyle/>
          <a:p>
            <a:pPr>
              <a:buNone/>
            </a:pPr>
            <a:r>
              <a:rPr lang="de-DE" sz="2000" b="1" dirty="0" smtClean="0">
                <a:latin typeface="Calibri" pitchFamily="34" charset="0"/>
              </a:rPr>
              <a:t>Nützliche</a:t>
            </a:r>
            <a:r>
              <a:rPr lang="en-US" sz="2000" b="1" dirty="0" smtClean="0">
                <a:latin typeface="Calibri" pitchFamily="34" charset="0"/>
              </a:rPr>
              <a:t> Links:</a:t>
            </a:r>
          </a:p>
          <a:p>
            <a:pPr>
              <a:buNone/>
            </a:pPr>
            <a:endParaRPr lang="de-DE" sz="2000" b="1" dirty="0" smtClean="0">
              <a:latin typeface="Calibri" pitchFamily="34" charset="0"/>
              <a:hlinkClick r:id="rId2"/>
            </a:endParaRPr>
          </a:p>
          <a:p>
            <a:pPr>
              <a:buClr>
                <a:srgbClr val="00A800"/>
              </a:buClr>
            </a:pPr>
            <a:r>
              <a:rPr lang="en-US" sz="2400" dirty="0" smtClean="0">
                <a:latin typeface="Calibri" pitchFamily="34" charset="0"/>
                <a:hlinkClick r:id="rId3"/>
              </a:rPr>
              <a:t>http://www.uni-hildesheim.de/media/fb1/erziehungswissenschaft_ang/Tipps_zum_Bestehen_vom_Klausuren_1_.pdf</a:t>
            </a:r>
            <a:endParaRPr lang="en-US" sz="2400" dirty="0" smtClean="0">
              <a:latin typeface="Calibri" pitchFamily="34" charset="0"/>
            </a:endParaRPr>
          </a:p>
          <a:p>
            <a:pPr>
              <a:buClr>
                <a:srgbClr val="00A800"/>
              </a:buClr>
            </a:pPr>
            <a:r>
              <a:rPr lang="en-US" sz="2400" dirty="0" smtClean="0">
                <a:latin typeface="Calibri" pitchFamily="34" charset="0"/>
                <a:hlinkClick r:id="rId4"/>
              </a:rPr>
              <a:t>http://www.fh-rottenburg.de/organisation/didaktik/dateien/planhilfen/s-pruef.pdf</a:t>
            </a:r>
            <a:endParaRPr lang="en-US" sz="2400" dirty="0" smtClean="0">
              <a:latin typeface="Calibri" pitchFamily="34" charset="0"/>
            </a:endParaRPr>
          </a:p>
          <a:p>
            <a:pPr>
              <a:buClr>
                <a:srgbClr val="00A800"/>
              </a:buClr>
            </a:pPr>
            <a:r>
              <a:rPr lang="de-DE" sz="2400" dirty="0" smtClean="0">
                <a:latin typeface="Calibri" pitchFamily="34" charset="0"/>
                <a:hlinkClick r:id="rId5"/>
              </a:rPr>
              <a:t>http://www.studis-online.de/Studieren/Lernen/</a:t>
            </a:r>
            <a:endParaRPr lang="de-DE" sz="2400" dirty="0" smtClean="0">
              <a:latin typeface="Calibri" pitchFamily="34" charset="0"/>
            </a:endParaRPr>
          </a:p>
          <a:p>
            <a:endParaRPr lang="en-US" sz="2400" dirty="0" smtClean="0"/>
          </a:p>
          <a:p>
            <a:endParaRPr lang="en-US" sz="2400"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35</a:t>
            </a:r>
            <a:endParaRPr lang="de-DE"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itel 1"/>
          <p:cNvSpPr>
            <a:spLocks noGrp="1"/>
          </p:cNvSpPr>
          <p:nvPr>
            <p:ph type="title"/>
          </p:nvPr>
        </p:nvSpPr>
        <p:spPr>
          <a:xfrm>
            <a:off x="500063" y="214313"/>
            <a:ext cx="8362950" cy="1139825"/>
          </a:xfrm>
        </p:spPr>
        <p:txBody>
          <a:bodyPr/>
          <a:lstStyle/>
          <a:p>
            <a:r>
              <a:rPr lang="en-US" sz="3200" b="1" dirty="0" smtClean="0"/>
              <a:t>          </a:t>
            </a:r>
            <a:r>
              <a:rPr lang="de-DE" sz="3600" b="1" dirty="0" smtClean="0">
                <a:latin typeface="Calibri" pitchFamily="34" charset="0"/>
              </a:rPr>
              <a:t>Hausarbeiten</a:t>
            </a:r>
          </a:p>
        </p:txBody>
      </p:sp>
      <p:pic>
        <p:nvPicPr>
          <p:cNvPr id="52232" name="Picture 5"/>
          <p:cNvPicPr>
            <a:picLocks noChangeAspect="1" noChangeArrowheads="1"/>
          </p:cNvPicPr>
          <p:nvPr/>
        </p:nvPicPr>
        <p:blipFill>
          <a:blip r:embed="rId3" cstate="print"/>
          <a:srcRect/>
          <a:stretch>
            <a:fillRect/>
          </a:stretch>
        </p:blipFill>
        <p:spPr bwMode="auto">
          <a:xfrm>
            <a:off x="500034" y="428604"/>
            <a:ext cx="962025" cy="962025"/>
          </a:xfrm>
          <a:prstGeom prst="rect">
            <a:avLst/>
          </a:prstGeom>
          <a:noFill/>
          <a:ln w="9525">
            <a:noFill/>
            <a:miter lim="800000"/>
            <a:headEnd/>
            <a:tailEnd/>
          </a:ln>
        </p:spPr>
      </p:pic>
      <p:pic>
        <p:nvPicPr>
          <p:cNvPr id="1026" name="Picture 2" descr="C:\Users\my\Pictures\1-A-MuMiS\Fotos Termpaper\IMG_0748.JPG"/>
          <p:cNvPicPr>
            <a:picLocks noChangeAspect="1" noChangeArrowheads="1"/>
          </p:cNvPicPr>
          <p:nvPr/>
        </p:nvPicPr>
        <p:blipFill>
          <a:blip r:embed="rId4" cstate="print"/>
          <a:srcRect/>
          <a:stretch>
            <a:fillRect/>
          </a:stretch>
        </p:blipFill>
        <p:spPr bwMode="auto">
          <a:xfrm>
            <a:off x="971600" y="2060848"/>
            <a:ext cx="3086100" cy="4114800"/>
          </a:xfrm>
          <a:prstGeom prst="rect">
            <a:avLst/>
          </a:prstGeom>
          <a:noFill/>
        </p:spPr>
      </p:pic>
      <p:pic>
        <p:nvPicPr>
          <p:cNvPr id="1028" name="Picture 4" descr="C:\Users\my\Pictures\1-A-MuMiS\Fotos Termpaper\IMG_0743.JPG"/>
          <p:cNvPicPr>
            <a:picLocks noChangeAspect="1" noChangeArrowheads="1"/>
          </p:cNvPicPr>
          <p:nvPr/>
        </p:nvPicPr>
        <p:blipFill>
          <a:blip r:embed="rId5" cstate="print"/>
          <a:srcRect/>
          <a:stretch>
            <a:fillRect/>
          </a:stretch>
        </p:blipFill>
        <p:spPr bwMode="auto">
          <a:xfrm>
            <a:off x="5364088" y="1628800"/>
            <a:ext cx="3048000" cy="2286000"/>
          </a:xfrm>
          <a:prstGeom prst="rect">
            <a:avLst/>
          </a:prstGeom>
          <a:noFill/>
        </p:spPr>
      </p:pic>
      <p:pic>
        <p:nvPicPr>
          <p:cNvPr id="12" name="Picture 3" descr="C:\Users\my\Pictures\1-A-MuMiS\Fotos Termpaper\IMG_0740.JPG"/>
          <p:cNvPicPr>
            <a:picLocks noChangeAspect="1" noChangeArrowheads="1"/>
          </p:cNvPicPr>
          <p:nvPr/>
        </p:nvPicPr>
        <p:blipFill>
          <a:blip r:embed="rId6" cstate="print"/>
          <a:srcRect/>
          <a:stretch>
            <a:fillRect/>
          </a:stretch>
        </p:blipFill>
        <p:spPr bwMode="auto">
          <a:xfrm>
            <a:off x="4283968" y="4114800"/>
            <a:ext cx="3413760" cy="2560320"/>
          </a:xfrm>
          <a:prstGeom prst="rect">
            <a:avLst/>
          </a:prstGeom>
          <a:noFill/>
        </p:spPr>
      </p:pic>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36</a:t>
            </a:r>
            <a:endParaRPr lang="de-DE"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sz="2800" dirty="0" smtClean="0">
                <a:latin typeface="Calibri" pitchFamily="34" charset="0"/>
              </a:rPr>
              <a:t>Hausarbeit: </a:t>
            </a:r>
            <a:r>
              <a:rPr lang="de-DE" dirty="0" smtClean="0">
                <a:latin typeface="Calibri" pitchFamily="34" charset="0"/>
              </a:rPr>
              <a:t/>
            </a:r>
            <a:br>
              <a:rPr lang="de-DE" dirty="0" smtClean="0">
                <a:latin typeface="Calibri" pitchFamily="34" charset="0"/>
              </a:rPr>
            </a:br>
            <a:r>
              <a:rPr lang="de-DE" sz="3200" b="1" dirty="0" smtClean="0">
                <a:latin typeface="Calibri" pitchFamily="34" charset="0"/>
              </a:rPr>
              <a:t>Wie sieht eine Hausarbeit aus?</a:t>
            </a:r>
          </a:p>
        </p:txBody>
      </p:sp>
      <p:sp>
        <p:nvSpPr>
          <p:cNvPr id="8" name="Gefaltete Ecke 7"/>
          <p:cNvSpPr/>
          <p:nvPr/>
        </p:nvSpPr>
        <p:spPr>
          <a:xfrm>
            <a:off x="6876256" y="2276872"/>
            <a:ext cx="2088232" cy="3024336"/>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dirty="0" smtClean="0">
              <a:solidFill>
                <a:schemeClr val="tx1"/>
              </a:solidFill>
            </a:endParaRPr>
          </a:p>
          <a:p>
            <a:pPr algn="ctr">
              <a:defRPr/>
            </a:pPr>
            <a:r>
              <a:rPr lang="de-DE" b="1" dirty="0" smtClean="0">
                <a:solidFill>
                  <a:schemeClr val="tx1"/>
                </a:solidFill>
                <a:latin typeface="Calibri" pitchFamily="34" charset="0"/>
              </a:rPr>
              <a:t>&lt;</a:t>
            </a:r>
            <a:r>
              <a:rPr lang="en-US" b="1" dirty="0" smtClean="0">
                <a:solidFill>
                  <a:schemeClr val="tx1"/>
                </a:solidFill>
                <a:latin typeface="Calibri" pitchFamily="34" charset="0"/>
              </a:rPr>
              <a:t> </a:t>
            </a:r>
            <a:r>
              <a:rPr lang="en-US" sz="2000" b="1" dirty="0" err="1" smtClean="0">
                <a:solidFill>
                  <a:schemeClr val="tx1"/>
                </a:solidFill>
                <a:latin typeface="Calibri" pitchFamily="34" charset="0"/>
              </a:rPr>
              <a:t>Literatur-verzeichnis</a:t>
            </a:r>
            <a:r>
              <a:rPr lang="en-US" sz="2000" b="1" dirty="0" smtClean="0">
                <a:solidFill>
                  <a:schemeClr val="tx1"/>
                </a:solidFill>
                <a:latin typeface="Calibri" pitchFamily="34" charset="0"/>
              </a:rPr>
              <a:t> </a:t>
            </a:r>
            <a:r>
              <a:rPr lang="de-DE" b="1" dirty="0" smtClean="0">
                <a:solidFill>
                  <a:schemeClr val="tx1"/>
                </a:solidFill>
                <a:latin typeface="Calibri" pitchFamily="34" charset="0"/>
              </a:rPr>
              <a:t>&gt;</a:t>
            </a:r>
          </a:p>
          <a:p>
            <a:pPr algn="ctr">
              <a:defRPr/>
            </a:pPr>
            <a:endParaRPr lang="de-DE" b="1" dirty="0" smtClean="0">
              <a:solidFill>
                <a:schemeClr val="tx1"/>
              </a:solidFill>
            </a:endParaRPr>
          </a:p>
          <a:p>
            <a:pPr algn="ctr">
              <a:defRPr/>
            </a:pPr>
            <a:endParaRPr lang="de-DE" b="1" dirty="0" smtClean="0">
              <a:solidFill>
                <a:schemeClr val="tx1"/>
              </a:solidFill>
            </a:endParaRPr>
          </a:p>
          <a:p>
            <a:pPr algn="ctr">
              <a:defRPr/>
            </a:pPr>
            <a:endParaRPr lang="de-DE" b="1" dirty="0" smtClean="0">
              <a:solidFill>
                <a:schemeClr val="tx1"/>
              </a:solidFill>
            </a:endParaRPr>
          </a:p>
          <a:p>
            <a:pPr algn="ctr">
              <a:defRPr/>
            </a:pPr>
            <a:endParaRPr lang="de-DE" b="1" dirty="0" smtClean="0">
              <a:solidFill>
                <a:schemeClr val="tx1"/>
              </a:solidFill>
            </a:endParaRPr>
          </a:p>
          <a:p>
            <a:pPr algn="ctr">
              <a:defRPr/>
            </a:pPr>
            <a:endParaRPr lang="de-DE" b="1" dirty="0" smtClean="0">
              <a:solidFill>
                <a:schemeClr val="tx1"/>
              </a:solidFill>
            </a:endParaRPr>
          </a:p>
          <a:p>
            <a:pPr algn="ctr">
              <a:defRPr/>
            </a:pPr>
            <a:endParaRPr lang="de-DE" b="1" dirty="0" smtClean="0">
              <a:solidFill>
                <a:schemeClr val="tx1"/>
              </a:solidFill>
            </a:endParaRPr>
          </a:p>
          <a:p>
            <a:pPr algn="ctr">
              <a:defRPr/>
            </a:pPr>
            <a:endParaRPr lang="de-DE" b="1" dirty="0">
              <a:solidFill>
                <a:schemeClr val="tx1"/>
              </a:solidFill>
            </a:endParaRPr>
          </a:p>
        </p:txBody>
      </p:sp>
      <p:sp>
        <p:nvSpPr>
          <p:cNvPr id="9" name="Inhaltsplatzhalter 8"/>
          <p:cNvSpPr>
            <a:spLocks noGrp="1"/>
          </p:cNvSpPr>
          <p:nvPr>
            <p:ph idx="1"/>
          </p:nvPr>
        </p:nvSpPr>
        <p:spPr>
          <a:xfrm>
            <a:off x="5076056" y="2204864"/>
            <a:ext cx="2016224" cy="3024336"/>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endParaRPr lang="de-DE" b="1" dirty="0">
              <a:solidFill>
                <a:schemeClr val="tx1"/>
              </a:solidFill>
            </a:endParaRPr>
          </a:p>
          <a:p>
            <a:pPr algn="ctr"/>
            <a:endParaRPr lang="de-DE" b="1" dirty="0">
              <a:solidFill>
                <a:schemeClr val="tx1"/>
              </a:solidFill>
            </a:endParaRPr>
          </a:p>
          <a:p>
            <a:pPr algn="ctr"/>
            <a:endParaRPr lang="de-DE" b="1" dirty="0">
              <a:solidFill>
                <a:schemeClr val="tx1"/>
              </a:solidFill>
            </a:endParaRPr>
          </a:p>
        </p:txBody>
      </p:sp>
      <p:sp>
        <p:nvSpPr>
          <p:cNvPr id="10" name="Inhaltsplatzhalter 8"/>
          <p:cNvSpPr txBox="1">
            <a:spLocks/>
          </p:cNvSpPr>
          <p:nvPr/>
        </p:nvSpPr>
        <p:spPr bwMode="auto">
          <a:xfrm>
            <a:off x="5004048" y="2132856"/>
            <a:ext cx="2016224" cy="3024336"/>
          </a:xfrm>
          <a:prstGeom prst="foldedCorner">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None/>
              <a:tabLst/>
              <a:defRPr/>
            </a:pPr>
            <a:endParaRPr kumimoji="0" lang="de-DE" sz="36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Char char="p"/>
              <a:tabLst/>
              <a:defRPr/>
            </a:pPr>
            <a:endParaRPr kumimoji="0" lang="de-DE" sz="36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Char char="p"/>
              <a:tabLst/>
              <a:defRPr/>
            </a:pPr>
            <a:endParaRPr kumimoji="0" lang="de-DE" sz="3600" b="1" i="0" u="none" strike="noStrike" kern="0" cap="none" spc="0" normalizeH="0" baseline="0" noProof="0" dirty="0">
              <a:ln>
                <a:noFill/>
              </a:ln>
              <a:solidFill>
                <a:schemeClr val="tx1"/>
              </a:solidFill>
              <a:effectLst/>
              <a:uLnTx/>
              <a:uFillTx/>
              <a:latin typeface="+mn-lt"/>
              <a:ea typeface="+mn-ea"/>
              <a:cs typeface="+mn-cs"/>
            </a:endParaRPr>
          </a:p>
        </p:txBody>
      </p:sp>
      <p:sp>
        <p:nvSpPr>
          <p:cNvPr id="11" name="Inhaltsplatzhalter 8"/>
          <p:cNvSpPr txBox="1">
            <a:spLocks/>
          </p:cNvSpPr>
          <p:nvPr/>
        </p:nvSpPr>
        <p:spPr bwMode="auto">
          <a:xfrm>
            <a:off x="4932040" y="2060848"/>
            <a:ext cx="2016224" cy="3024336"/>
          </a:xfrm>
          <a:prstGeom prst="foldedCorner">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None/>
              <a:tabLst/>
              <a:defRPr/>
            </a:pPr>
            <a:endParaRPr kumimoji="0" lang="de-DE" sz="36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Char char="p"/>
              <a:tabLst/>
              <a:defRPr/>
            </a:pPr>
            <a:endParaRPr kumimoji="0" lang="de-DE" sz="3600" b="1" i="0" u="none" strike="noStrike" kern="0" cap="none" spc="0" normalizeH="0" baseline="0" noProof="0" dirty="0" smtClean="0">
              <a:ln>
                <a:noFill/>
              </a:ln>
              <a:solidFill>
                <a:schemeClr val="tx1"/>
              </a:solidFill>
              <a:effectLst/>
              <a:uLnTx/>
              <a:uFillTx/>
              <a:latin typeface="+mn-lt"/>
              <a:ea typeface="+mn-ea"/>
              <a:cs typeface="+mn-cs"/>
            </a:endParaRPr>
          </a:p>
          <a:p>
            <a:pPr lvl="0" algn="ctr">
              <a:lnSpc>
                <a:spcPct val="150000"/>
              </a:lnSpc>
            </a:pPr>
            <a:r>
              <a:rPr lang="de-DE" b="1" dirty="0" smtClean="0">
                <a:solidFill>
                  <a:schemeClr val="tx1"/>
                </a:solidFill>
                <a:latin typeface="Calibri" pitchFamily="34" charset="0"/>
                <a:ea typeface="Times New Roman" pitchFamily="18" charset="0"/>
                <a:cs typeface="Arial" pitchFamily="34" charset="0"/>
              </a:rPr>
              <a:t>&lt;</a:t>
            </a:r>
            <a:r>
              <a:rPr lang="de-DE" sz="2000" b="1" dirty="0" smtClean="0">
                <a:solidFill>
                  <a:schemeClr val="tx1"/>
                </a:solidFill>
                <a:latin typeface="Calibri" pitchFamily="34" charset="0"/>
                <a:ea typeface="Times New Roman" pitchFamily="18" charset="0"/>
                <a:cs typeface="Arial" pitchFamily="34" charset="0"/>
              </a:rPr>
              <a:t>Text&gt;</a:t>
            </a:r>
            <a:r>
              <a:rPr lang="de-DE" b="1" dirty="0" smtClean="0">
                <a:solidFill>
                  <a:schemeClr val="tx1"/>
                </a:solidFill>
                <a:latin typeface="Calibri" pitchFamily="34" charset="0"/>
                <a:ea typeface="Times New Roman" pitchFamily="18" charset="0"/>
                <a:cs typeface="Arial" pitchFamily="34" charset="0"/>
              </a:rPr>
              <a:t> </a:t>
            </a:r>
            <a:endParaRPr lang="en-US" dirty="0" smtClean="0">
              <a:solidFill>
                <a:schemeClr val="tx1"/>
              </a:solidFill>
              <a:latin typeface="Calibri" pitchFamily="34" charset="0"/>
              <a:cs typeface="Arial" pitchFamily="34" charset="0"/>
            </a:endParaRPr>
          </a:p>
          <a:p>
            <a:pPr lvl="0" eaLnBrk="0" hangingPunct="0">
              <a:lnSpc>
                <a:spcPct val="150000"/>
              </a:lnSpc>
            </a:pPr>
            <a:endParaRPr lang="de-DE" b="1" dirty="0" smtClean="0">
              <a:solidFill>
                <a:schemeClr val="tx1"/>
              </a:solidFill>
              <a:latin typeface="Calibri" pitchFamily="34" charset="0"/>
              <a:ea typeface="Times New Roman" pitchFamily="18" charset="0"/>
              <a:cs typeface="Arial" pitchFamily="34" charset="0"/>
            </a:endParaRPr>
          </a:p>
          <a:p>
            <a:pPr lvl="0" eaLnBrk="0" hangingPunct="0">
              <a:lnSpc>
                <a:spcPct val="150000"/>
              </a:lnSpc>
              <a:buFont typeface="Wingdings" pitchFamily="2" charset="2"/>
              <a:buChar char="§"/>
            </a:pPr>
            <a:r>
              <a:rPr lang="de-DE" b="1" dirty="0" smtClean="0">
                <a:solidFill>
                  <a:schemeClr val="tx1"/>
                </a:solidFill>
                <a:latin typeface="Calibri" pitchFamily="34" charset="0"/>
                <a:ea typeface="Times New Roman" pitchFamily="18" charset="0"/>
                <a:cs typeface="Arial" pitchFamily="34" charset="0"/>
              </a:rPr>
              <a:t>   </a:t>
            </a:r>
            <a:r>
              <a:rPr lang="de-DE" dirty="0" smtClean="0">
                <a:solidFill>
                  <a:schemeClr val="tx1"/>
                </a:solidFill>
                <a:latin typeface="Calibri" pitchFamily="34" charset="0"/>
                <a:ea typeface="Times New Roman" pitchFamily="18" charset="0"/>
                <a:cs typeface="Arial" pitchFamily="34" charset="0"/>
              </a:rPr>
              <a:t>Einleitung</a:t>
            </a:r>
            <a:endParaRPr lang="de-DE" dirty="0" smtClean="0">
              <a:solidFill>
                <a:schemeClr val="tx1"/>
              </a:solidFill>
              <a:latin typeface="Calibri" pitchFamily="34" charset="0"/>
              <a:cs typeface="Arial" pitchFamily="34" charset="0"/>
            </a:endParaRPr>
          </a:p>
          <a:p>
            <a:pPr lvl="0" eaLnBrk="0" hangingPunct="0">
              <a:lnSpc>
                <a:spcPct val="150000"/>
              </a:lnSpc>
              <a:buFont typeface="Wingdings" pitchFamily="2" charset="2"/>
              <a:buChar char="§"/>
            </a:pPr>
            <a:r>
              <a:rPr lang="de-DE" dirty="0" smtClean="0">
                <a:solidFill>
                  <a:schemeClr val="tx1"/>
                </a:solidFill>
                <a:latin typeface="Calibri" pitchFamily="34" charset="0"/>
                <a:ea typeface="Times New Roman" pitchFamily="18" charset="0"/>
                <a:cs typeface="Arial" pitchFamily="34" charset="0"/>
              </a:rPr>
              <a:t>    Hauptteil</a:t>
            </a:r>
            <a:endParaRPr lang="de-DE" dirty="0" smtClean="0">
              <a:solidFill>
                <a:schemeClr val="tx1"/>
              </a:solidFill>
              <a:latin typeface="Calibri" pitchFamily="34" charset="0"/>
              <a:cs typeface="Arial" pitchFamily="34" charset="0"/>
            </a:endParaRPr>
          </a:p>
          <a:p>
            <a:pPr lvl="0" eaLnBrk="0" hangingPunct="0">
              <a:lnSpc>
                <a:spcPct val="150000"/>
              </a:lnSpc>
              <a:buFont typeface="Wingdings" pitchFamily="2" charset="2"/>
              <a:buChar char="§"/>
            </a:pPr>
            <a:r>
              <a:rPr lang="de-DE" dirty="0" smtClean="0">
                <a:solidFill>
                  <a:schemeClr val="tx1"/>
                </a:solidFill>
                <a:latin typeface="Calibri" pitchFamily="34" charset="0"/>
                <a:ea typeface="Times New Roman" pitchFamily="18" charset="0"/>
                <a:cs typeface="Arial" pitchFamily="34" charset="0"/>
              </a:rPr>
              <a:t>    Schlussteil</a:t>
            </a:r>
          </a:p>
          <a:p>
            <a:pPr lvl="0" eaLnBrk="0" hangingPunct="0">
              <a:lnSpc>
                <a:spcPct val="150000"/>
              </a:lnSpc>
            </a:pPr>
            <a:endParaRPr kumimoji="0" lang="de-DE" b="1" i="0" u="none" strike="noStrike" kern="0" cap="none" spc="0" normalizeH="0" baseline="0" noProof="0" dirty="0" smtClean="0">
              <a:ln>
                <a:noFill/>
              </a:ln>
              <a:solidFill>
                <a:schemeClr val="tx1"/>
              </a:solidFill>
              <a:effectLst/>
              <a:uLnTx/>
              <a:uFillTx/>
              <a:latin typeface="Calibri" pitchFamily="34" charset="0"/>
              <a:cs typeface="Arial" pitchFamily="34" charset="0"/>
            </a:endParaRPr>
          </a:p>
          <a:p>
            <a:pPr lvl="0" eaLnBrk="0" hangingPunct="0">
              <a:lnSpc>
                <a:spcPct val="150000"/>
              </a:lnSpc>
            </a:pPr>
            <a:endParaRPr lang="de-DE" b="1" kern="0" dirty="0" smtClean="0">
              <a:solidFill>
                <a:schemeClr val="tx1"/>
              </a:solidFill>
              <a:latin typeface="Calibri" pitchFamily="34" charset="0"/>
              <a:cs typeface="Arial" pitchFamily="34" charset="0"/>
            </a:endParaRPr>
          </a:p>
          <a:p>
            <a:pPr lvl="0" eaLnBrk="0" hangingPunct="0">
              <a:lnSpc>
                <a:spcPct val="150000"/>
              </a:lnSpc>
            </a:pPr>
            <a:endParaRPr kumimoji="0" lang="de-DE" b="1" i="0" u="none" strike="noStrike" kern="0" cap="none" spc="0" normalizeH="0" baseline="0" noProof="0" dirty="0" smtClean="0">
              <a:ln>
                <a:noFill/>
              </a:ln>
              <a:solidFill>
                <a:schemeClr val="tx1"/>
              </a:solidFill>
              <a:effectLst/>
              <a:uLnTx/>
              <a:uFillTx/>
              <a:latin typeface="Calibri" pitchFamily="34" charset="0"/>
              <a:cs typeface="Arial" pitchFamily="34" charset="0"/>
            </a:endParaRPr>
          </a:p>
          <a:p>
            <a:pPr lvl="0" eaLnBrk="0" hangingPunct="0">
              <a:lnSpc>
                <a:spcPct val="150000"/>
              </a:lnSpc>
            </a:pPr>
            <a:endParaRPr kumimoji="0" lang="de-DE" b="1" i="0" u="none" strike="noStrike" kern="0" cap="none" spc="0" normalizeH="0" baseline="0" noProof="0" dirty="0">
              <a:ln>
                <a:noFill/>
              </a:ln>
              <a:solidFill>
                <a:schemeClr val="tx1"/>
              </a:solidFill>
              <a:effectLst/>
              <a:uLnTx/>
              <a:uFillTx/>
              <a:latin typeface="Calibri" pitchFamily="34" charset="0"/>
            </a:endParaRPr>
          </a:p>
        </p:txBody>
      </p:sp>
      <p:sp>
        <p:nvSpPr>
          <p:cNvPr id="3073" name="Rectangle 1"/>
          <p:cNvSpPr>
            <a:spLocks noChangeArrowheads="1"/>
          </p:cNvSpPr>
          <p:nvPr/>
        </p:nvSpPr>
        <p:spPr bwMode="auto">
          <a:xfrm>
            <a:off x="0" y="113184"/>
            <a:ext cx="248786"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Inhaltsplatzhalter 8"/>
          <p:cNvSpPr txBox="1">
            <a:spLocks/>
          </p:cNvSpPr>
          <p:nvPr/>
        </p:nvSpPr>
        <p:spPr bwMode="auto">
          <a:xfrm>
            <a:off x="3275856" y="1916832"/>
            <a:ext cx="1728192" cy="3024336"/>
          </a:xfrm>
          <a:prstGeom prst="foldedCorner">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None/>
              <a:tabLst/>
              <a:defRPr/>
            </a:pPr>
            <a:endParaRPr kumimoji="0" lang="de-DE" sz="36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Char char="p"/>
              <a:tabLst/>
              <a:defRPr/>
            </a:pPr>
            <a:endParaRPr kumimoji="0" lang="de-DE" sz="3600" b="1" i="0" u="none" strike="noStrike" kern="0" cap="none" spc="0" normalizeH="0" baseline="0" noProof="0" dirty="0" smtClean="0">
              <a:ln>
                <a:noFill/>
              </a:ln>
              <a:solidFill>
                <a:schemeClr val="tx1"/>
              </a:solidFill>
              <a:effectLst/>
              <a:uLnTx/>
              <a:uFillTx/>
              <a:latin typeface="+mn-lt"/>
              <a:ea typeface="+mn-ea"/>
              <a:cs typeface="+mn-cs"/>
            </a:endParaRPr>
          </a:p>
          <a:p>
            <a:pPr lvl="0" algn="ctr"/>
            <a:r>
              <a:rPr lang="de-DE" sz="2000" b="1" dirty="0" smtClean="0">
                <a:solidFill>
                  <a:schemeClr val="tx1"/>
                </a:solidFill>
                <a:latin typeface="Calibri" pitchFamily="34" charset="0"/>
                <a:ea typeface="Times New Roman" pitchFamily="18" charset="0"/>
                <a:cs typeface="Arial" pitchFamily="34" charset="0"/>
              </a:rPr>
              <a:t>&lt;Inhalts-</a:t>
            </a:r>
            <a:r>
              <a:rPr lang="de-DE" sz="2000" b="1" dirty="0" err="1" smtClean="0">
                <a:solidFill>
                  <a:schemeClr val="tx1"/>
                </a:solidFill>
                <a:latin typeface="Calibri" pitchFamily="34" charset="0"/>
                <a:ea typeface="Times New Roman" pitchFamily="18" charset="0"/>
                <a:cs typeface="Arial" pitchFamily="34" charset="0"/>
              </a:rPr>
              <a:t>verzeichnis</a:t>
            </a:r>
            <a:r>
              <a:rPr lang="de-DE" sz="2000" b="1" dirty="0" smtClean="0">
                <a:solidFill>
                  <a:schemeClr val="tx1"/>
                </a:solidFill>
                <a:latin typeface="Calibri" pitchFamily="34" charset="0"/>
                <a:ea typeface="Times New Roman" pitchFamily="18" charset="0"/>
                <a:cs typeface="Arial" pitchFamily="34" charset="0"/>
              </a:rPr>
              <a:t>&gt;</a:t>
            </a:r>
          </a:p>
          <a:p>
            <a:pPr lvl="0" algn="ctr">
              <a:lnSpc>
                <a:spcPct val="150000"/>
              </a:lnSpc>
            </a:pPr>
            <a:r>
              <a:rPr lang="de-DE" b="1" dirty="0" smtClean="0">
                <a:solidFill>
                  <a:schemeClr val="tx1"/>
                </a:solidFill>
                <a:latin typeface="Calibri" pitchFamily="34" charset="0"/>
                <a:ea typeface="Times New Roman" pitchFamily="18" charset="0"/>
                <a:cs typeface="Arial" pitchFamily="34" charset="0"/>
              </a:rPr>
              <a:t> </a:t>
            </a:r>
            <a:endParaRPr lang="de-DE" b="1" dirty="0" smtClean="0">
              <a:solidFill>
                <a:schemeClr val="tx1"/>
              </a:solidFill>
              <a:latin typeface="Calibri" pitchFamily="34" charset="0"/>
              <a:cs typeface="Arial" pitchFamily="34" charset="0"/>
            </a:endParaRPr>
          </a:p>
          <a:p>
            <a:pPr lvl="0" algn="ctr">
              <a:lnSpc>
                <a:spcPct val="150000"/>
              </a:lnSpc>
            </a:pPr>
            <a:endParaRPr lang="de-DE" b="1" dirty="0" smtClean="0">
              <a:solidFill>
                <a:schemeClr val="tx1"/>
              </a:solidFill>
              <a:latin typeface="Calibri" pitchFamily="34" charset="0"/>
              <a:cs typeface="Arial" pitchFamily="34" charset="0"/>
            </a:endParaRPr>
          </a:p>
          <a:p>
            <a:pPr lvl="0" algn="ctr">
              <a:lnSpc>
                <a:spcPct val="150000"/>
              </a:lnSpc>
            </a:pPr>
            <a:endParaRPr lang="en-US" dirty="0" smtClean="0">
              <a:solidFill>
                <a:schemeClr val="tx1"/>
              </a:solidFill>
              <a:latin typeface="Calibri" pitchFamily="34" charset="0"/>
              <a:cs typeface="Arial" pitchFamily="34" charset="0"/>
            </a:endParaRPr>
          </a:p>
          <a:p>
            <a:pPr lvl="0" eaLnBrk="0" hangingPunct="0">
              <a:lnSpc>
                <a:spcPct val="150000"/>
              </a:lnSpc>
            </a:pPr>
            <a:endParaRPr kumimoji="0" lang="de-DE" b="1" i="0" u="none" strike="noStrike" kern="0" cap="none" spc="0" normalizeH="0" baseline="0" noProof="0" dirty="0" smtClean="0">
              <a:ln>
                <a:noFill/>
              </a:ln>
              <a:solidFill>
                <a:schemeClr val="tx1"/>
              </a:solidFill>
              <a:effectLst/>
              <a:uLnTx/>
              <a:uFillTx/>
              <a:latin typeface="Calibri" pitchFamily="34" charset="0"/>
              <a:cs typeface="Arial" pitchFamily="34" charset="0"/>
            </a:endParaRPr>
          </a:p>
          <a:p>
            <a:pPr lvl="0" eaLnBrk="0" hangingPunct="0">
              <a:lnSpc>
                <a:spcPct val="150000"/>
              </a:lnSpc>
            </a:pPr>
            <a:endParaRPr lang="de-DE" b="1" kern="0" dirty="0" smtClean="0">
              <a:solidFill>
                <a:schemeClr val="tx1"/>
              </a:solidFill>
              <a:latin typeface="Calibri" pitchFamily="34" charset="0"/>
              <a:cs typeface="Arial" pitchFamily="34" charset="0"/>
            </a:endParaRPr>
          </a:p>
          <a:p>
            <a:pPr lvl="0" eaLnBrk="0" hangingPunct="0">
              <a:lnSpc>
                <a:spcPct val="150000"/>
              </a:lnSpc>
            </a:pPr>
            <a:endParaRPr kumimoji="0" lang="de-DE" b="1" i="0" u="none" strike="noStrike" kern="0" cap="none" spc="0" normalizeH="0" baseline="0" noProof="0" dirty="0" smtClean="0">
              <a:ln>
                <a:noFill/>
              </a:ln>
              <a:solidFill>
                <a:schemeClr val="tx1"/>
              </a:solidFill>
              <a:effectLst/>
              <a:uLnTx/>
              <a:uFillTx/>
              <a:latin typeface="Calibri" pitchFamily="34" charset="0"/>
              <a:cs typeface="Arial" pitchFamily="34" charset="0"/>
            </a:endParaRPr>
          </a:p>
          <a:p>
            <a:pPr lvl="0" eaLnBrk="0" hangingPunct="0">
              <a:lnSpc>
                <a:spcPct val="150000"/>
              </a:lnSpc>
            </a:pPr>
            <a:endParaRPr kumimoji="0" lang="de-DE" b="1" i="0" u="none" strike="noStrike" kern="0" cap="none" spc="0" normalizeH="0" baseline="0" noProof="0" dirty="0">
              <a:ln>
                <a:noFill/>
              </a:ln>
              <a:solidFill>
                <a:schemeClr val="tx1"/>
              </a:solidFill>
              <a:effectLst/>
              <a:uLnTx/>
              <a:uFillTx/>
              <a:latin typeface="Calibri" pitchFamily="34" charset="0"/>
            </a:endParaRPr>
          </a:p>
        </p:txBody>
      </p:sp>
      <p:sp>
        <p:nvSpPr>
          <p:cNvPr id="14" name="Gefaltete Ecke 13"/>
          <p:cNvSpPr/>
          <p:nvPr/>
        </p:nvSpPr>
        <p:spPr>
          <a:xfrm>
            <a:off x="323528" y="1594153"/>
            <a:ext cx="2952328" cy="4880479"/>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0" anchor="ctr">
            <a:spAutoFit/>
          </a:bodyPr>
          <a:lstStyle/>
          <a:p>
            <a:pPr marL="342900" indent="-342900" algn="ctr"/>
            <a:endParaRPr lang="de-DE" sz="2000" b="1" dirty="0" smtClean="0">
              <a:solidFill>
                <a:schemeClr val="tx1"/>
              </a:solidFill>
            </a:endParaRPr>
          </a:p>
          <a:p>
            <a:pPr marL="342900" indent="-342900" algn="ctr"/>
            <a:r>
              <a:rPr lang="de-DE" sz="2000" b="1" dirty="0" smtClean="0">
                <a:solidFill>
                  <a:schemeClr val="tx1"/>
                </a:solidFill>
                <a:latin typeface="Calibri" pitchFamily="34" charset="0"/>
              </a:rPr>
              <a:t>&lt;Titelblatt&gt;</a:t>
            </a:r>
          </a:p>
          <a:p>
            <a:pPr marL="342900" indent="-342900">
              <a:lnSpc>
                <a:spcPct val="150000"/>
              </a:lnSpc>
              <a:buSzPct val="120000"/>
              <a:buFont typeface="Wingdings" pitchFamily="2" charset="2"/>
              <a:buChar char="§"/>
            </a:pPr>
            <a:r>
              <a:rPr lang="de-DE" dirty="0" smtClean="0">
                <a:solidFill>
                  <a:schemeClr val="tx1"/>
                </a:solidFill>
                <a:latin typeface="Calibri" pitchFamily="34" charset="0"/>
              </a:rPr>
              <a:t> Titel der Hausarbeit</a:t>
            </a:r>
          </a:p>
          <a:p>
            <a:pPr marL="342900" indent="-342900">
              <a:lnSpc>
                <a:spcPct val="150000"/>
              </a:lnSpc>
              <a:buSzPct val="120000"/>
              <a:buFont typeface="Wingdings" pitchFamily="2" charset="2"/>
              <a:buChar char="§"/>
            </a:pPr>
            <a:r>
              <a:rPr lang="de-DE" dirty="0" smtClean="0">
                <a:solidFill>
                  <a:schemeClr val="tx1"/>
                </a:solidFill>
                <a:latin typeface="Calibri" pitchFamily="34" charset="0"/>
              </a:rPr>
              <a:t> Name des Seminars</a:t>
            </a:r>
          </a:p>
          <a:p>
            <a:pPr marL="342900" indent="-342900">
              <a:lnSpc>
                <a:spcPct val="150000"/>
              </a:lnSpc>
              <a:buSzPct val="120000"/>
              <a:buFont typeface="Wingdings" pitchFamily="2" charset="2"/>
              <a:buChar char="§"/>
            </a:pPr>
            <a:r>
              <a:rPr lang="de-DE" dirty="0" smtClean="0">
                <a:solidFill>
                  <a:schemeClr val="tx1"/>
                </a:solidFill>
                <a:latin typeface="Calibri" pitchFamily="34" charset="0"/>
              </a:rPr>
              <a:t> Name des Dozenten </a:t>
            </a:r>
          </a:p>
          <a:p>
            <a:pPr marL="342900" indent="-342900">
              <a:lnSpc>
                <a:spcPct val="150000"/>
              </a:lnSpc>
              <a:buSzPct val="120000"/>
              <a:buFont typeface="Wingdings" pitchFamily="2" charset="2"/>
              <a:buChar char="§"/>
            </a:pPr>
            <a:r>
              <a:rPr lang="de-DE" dirty="0" smtClean="0">
                <a:solidFill>
                  <a:schemeClr val="tx1"/>
                </a:solidFill>
                <a:latin typeface="Calibri" pitchFamily="34" charset="0"/>
              </a:rPr>
              <a:t> Angabe des Verfassers: </a:t>
            </a:r>
          </a:p>
          <a:p>
            <a:pPr lvl="1">
              <a:lnSpc>
                <a:spcPct val="150000"/>
              </a:lnSpc>
              <a:buSzPct val="120000"/>
              <a:buFont typeface="Wingdings" pitchFamily="2" charset="2"/>
              <a:buChar char="§"/>
            </a:pPr>
            <a:r>
              <a:rPr lang="de-DE" dirty="0" smtClean="0">
                <a:solidFill>
                  <a:schemeClr val="tx1"/>
                </a:solidFill>
                <a:latin typeface="Calibri" pitchFamily="34" charset="0"/>
              </a:rPr>
              <a:t> Name</a:t>
            </a:r>
          </a:p>
          <a:p>
            <a:pPr lvl="1">
              <a:lnSpc>
                <a:spcPct val="150000"/>
              </a:lnSpc>
              <a:buSzPct val="120000"/>
              <a:buFont typeface="Wingdings" pitchFamily="2" charset="2"/>
              <a:buChar char="§"/>
            </a:pPr>
            <a:r>
              <a:rPr lang="de-DE" dirty="0" smtClean="0">
                <a:solidFill>
                  <a:schemeClr val="tx1"/>
                </a:solidFill>
                <a:latin typeface="Calibri" pitchFamily="34" charset="0"/>
              </a:rPr>
              <a:t> </a:t>
            </a:r>
            <a:r>
              <a:rPr lang="de-DE" dirty="0" err="1" smtClean="0">
                <a:solidFill>
                  <a:schemeClr val="tx1"/>
                </a:solidFill>
                <a:latin typeface="Calibri" pitchFamily="34" charset="0"/>
              </a:rPr>
              <a:t>Matrikelnummer</a:t>
            </a:r>
            <a:r>
              <a:rPr lang="de-DE" dirty="0" smtClean="0">
                <a:solidFill>
                  <a:schemeClr val="tx1"/>
                </a:solidFill>
                <a:latin typeface="Calibri" pitchFamily="34" charset="0"/>
              </a:rPr>
              <a:t> </a:t>
            </a:r>
          </a:p>
          <a:p>
            <a:pPr lvl="1">
              <a:lnSpc>
                <a:spcPct val="150000"/>
              </a:lnSpc>
              <a:buSzPct val="120000"/>
              <a:buFont typeface="Wingdings" pitchFamily="2" charset="2"/>
              <a:buChar char="§"/>
            </a:pPr>
            <a:r>
              <a:rPr lang="de-DE" dirty="0" smtClean="0">
                <a:solidFill>
                  <a:schemeClr val="tx1"/>
                </a:solidFill>
                <a:latin typeface="Calibri" pitchFamily="34" charset="0"/>
              </a:rPr>
              <a:t> Anschrift und/oder </a:t>
            </a:r>
          </a:p>
          <a:p>
            <a:pPr lvl="1">
              <a:lnSpc>
                <a:spcPct val="150000"/>
              </a:lnSpc>
              <a:buSzPct val="120000"/>
              <a:buFont typeface="Wingdings" pitchFamily="2" charset="2"/>
              <a:buChar char="§"/>
            </a:pPr>
            <a:r>
              <a:rPr lang="de-DE" dirty="0" smtClean="0">
                <a:solidFill>
                  <a:schemeClr val="tx1"/>
                </a:solidFill>
                <a:latin typeface="Calibri" pitchFamily="34" charset="0"/>
              </a:rPr>
              <a:t> E-Mail-Adresse</a:t>
            </a:r>
          </a:p>
          <a:p>
            <a:pPr marL="342900" indent="-342900" algn="ctr"/>
            <a:endParaRPr lang="de-DE" dirty="0">
              <a:solidFill>
                <a:srgbClr val="FFFFFF"/>
              </a:solidFill>
            </a:endParaRPr>
          </a:p>
        </p:txBody>
      </p:sp>
      <p:sp>
        <p:nvSpPr>
          <p:cNvPr id="12" name="Abgerundetes Rechteck 11"/>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37</a:t>
            </a:r>
            <a:endParaRPr lang="de-DE"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DE" sz="2800" dirty="0" smtClean="0">
                <a:latin typeface="Calibri" pitchFamily="34" charset="0"/>
              </a:rPr>
              <a:t>Hausarbeit:</a:t>
            </a:r>
            <a:r>
              <a:rPr lang="de-DE" dirty="0" smtClean="0">
                <a:latin typeface="Calibri" pitchFamily="34" charset="0"/>
              </a:rPr>
              <a:t/>
            </a:r>
            <a:br>
              <a:rPr lang="de-DE" dirty="0" smtClean="0">
                <a:latin typeface="Calibri" pitchFamily="34" charset="0"/>
              </a:rPr>
            </a:br>
            <a:r>
              <a:rPr lang="de-DE" b="1" dirty="0" smtClean="0">
                <a:latin typeface="Calibri" pitchFamily="34" charset="0"/>
              </a:rPr>
              <a:t>Textstruktur</a:t>
            </a:r>
          </a:p>
        </p:txBody>
      </p:sp>
      <p:sp>
        <p:nvSpPr>
          <p:cNvPr id="61443" name="Inhaltsplatzhalter 2"/>
          <p:cNvSpPr>
            <a:spLocks noGrp="1"/>
          </p:cNvSpPr>
          <p:nvPr>
            <p:ph sz="half" idx="1"/>
          </p:nvPr>
        </p:nvSpPr>
        <p:spPr>
          <a:xfrm>
            <a:off x="457200" y="1600200"/>
            <a:ext cx="5482952" cy="4853136"/>
          </a:xfrm>
        </p:spPr>
        <p:txBody>
          <a:bodyPr/>
          <a:lstStyle/>
          <a:p>
            <a:pPr marL="457200" indent="-457200">
              <a:buClr>
                <a:srgbClr val="00A800"/>
              </a:buClr>
              <a:buSzPct val="100000"/>
              <a:buFont typeface="Georgia" pitchFamily="18" charset="0"/>
              <a:buAutoNum type="arabicPeriod"/>
            </a:pPr>
            <a:r>
              <a:rPr lang="de-DE" sz="2000" b="1" dirty="0" smtClean="0">
                <a:latin typeface="Calibri" pitchFamily="34" charset="0"/>
              </a:rPr>
              <a:t>Einleitung</a:t>
            </a:r>
          </a:p>
          <a:p>
            <a:pPr lvl="1"/>
            <a:r>
              <a:rPr lang="de-DE" sz="2000" dirty="0" smtClean="0">
                <a:latin typeface="Calibri" pitchFamily="34" charset="0"/>
              </a:rPr>
              <a:t>Hinführung zum Thema</a:t>
            </a:r>
          </a:p>
          <a:p>
            <a:pPr lvl="1"/>
            <a:r>
              <a:rPr lang="de-DE" sz="2000" dirty="0" smtClean="0">
                <a:latin typeface="Calibri" pitchFamily="34" charset="0"/>
              </a:rPr>
              <a:t>Erörterung der Fragestellung</a:t>
            </a:r>
          </a:p>
          <a:p>
            <a:pPr lvl="1"/>
            <a:r>
              <a:rPr lang="de-DE" sz="2000" dirty="0" smtClean="0">
                <a:latin typeface="Calibri" pitchFamily="34" charset="0"/>
              </a:rPr>
              <a:t>Beschreibung des Textaufbaus</a:t>
            </a:r>
          </a:p>
          <a:p>
            <a:pPr marL="457200" indent="-457200">
              <a:buSzPct val="100000"/>
              <a:buFont typeface="Georgia" pitchFamily="18" charset="0"/>
              <a:buAutoNum type="arabicPeriod"/>
            </a:pPr>
            <a:endParaRPr lang="de-DE" sz="1000" dirty="0" smtClean="0">
              <a:latin typeface="Calibri" pitchFamily="34" charset="0"/>
            </a:endParaRPr>
          </a:p>
          <a:p>
            <a:pPr marL="457200" indent="-457200">
              <a:buClr>
                <a:srgbClr val="00A800"/>
              </a:buClr>
              <a:buSzPct val="100000"/>
              <a:buFont typeface="Georgia" pitchFamily="18" charset="0"/>
              <a:buAutoNum type="arabicPeriod"/>
            </a:pPr>
            <a:r>
              <a:rPr lang="de-DE" sz="2000" b="1" dirty="0" smtClean="0">
                <a:latin typeface="Calibri" pitchFamily="34" charset="0"/>
              </a:rPr>
              <a:t>Hauptteil</a:t>
            </a:r>
          </a:p>
          <a:p>
            <a:pPr lvl="1"/>
            <a:r>
              <a:rPr lang="de-DE" sz="2000" dirty="0" smtClean="0">
                <a:latin typeface="Calibri" pitchFamily="34" charset="0"/>
              </a:rPr>
              <a:t>der Struktur des bearbeiteten Themengebietes und der Fragestellung entsprechend in Kapitel unterteilt</a:t>
            </a:r>
          </a:p>
          <a:p>
            <a:pPr lvl="1">
              <a:buFont typeface="Wingdings" pitchFamily="2" charset="2"/>
              <a:buNone/>
            </a:pPr>
            <a:endParaRPr lang="de-DE" sz="1000" dirty="0" smtClean="0">
              <a:latin typeface="Calibri" pitchFamily="34" charset="0"/>
            </a:endParaRPr>
          </a:p>
          <a:p>
            <a:pPr marL="457200" indent="-457200">
              <a:buClr>
                <a:srgbClr val="00A800"/>
              </a:buClr>
              <a:buSzPct val="100000"/>
              <a:buFont typeface="Georgia" pitchFamily="18" charset="0"/>
              <a:buAutoNum type="arabicPeriod"/>
            </a:pPr>
            <a:r>
              <a:rPr lang="de-DE" sz="2000" b="1" dirty="0" smtClean="0">
                <a:latin typeface="Calibri" pitchFamily="34" charset="0"/>
              </a:rPr>
              <a:t>Schlussteil</a:t>
            </a:r>
          </a:p>
          <a:p>
            <a:pPr lvl="1"/>
            <a:r>
              <a:rPr lang="de-DE" sz="2000" dirty="0" smtClean="0">
                <a:latin typeface="Calibri" pitchFamily="34" charset="0"/>
              </a:rPr>
              <a:t>Zusammenfassung der Ergebnisse</a:t>
            </a:r>
          </a:p>
          <a:p>
            <a:pPr lvl="1"/>
            <a:r>
              <a:rPr lang="de-DE" sz="2000" dirty="0" smtClean="0">
                <a:latin typeface="Calibri" pitchFamily="34" charset="0"/>
              </a:rPr>
              <a:t>Schlussfolgerung</a:t>
            </a:r>
          </a:p>
          <a:p>
            <a:pPr lvl="1"/>
            <a:r>
              <a:rPr lang="de-DE" sz="2000" dirty="0" smtClean="0">
                <a:latin typeface="Calibri" pitchFamily="34" charset="0"/>
              </a:rPr>
              <a:t>Ausblick</a:t>
            </a:r>
          </a:p>
          <a:p>
            <a:pPr marL="457200" indent="-457200"/>
            <a:endParaRPr lang="de-DE" sz="2000" dirty="0" smtClean="0"/>
          </a:p>
          <a:p>
            <a:pPr marL="457200" indent="-457200">
              <a:buFont typeface="Wingdings" pitchFamily="2" charset="2"/>
              <a:buChar char="Ø"/>
            </a:pPr>
            <a:endParaRPr lang="de-DE" sz="2000" dirty="0" smtClean="0"/>
          </a:p>
        </p:txBody>
      </p:sp>
      <p:sp>
        <p:nvSpPr>
          <p:cNvPr id="6" name="Inhaltsplatzhalter 5"/>
          <p:cNvSpPr>
            <a:spLocks noGrp="1"/>
          </p:cNvSpPr>
          <p:nvPr>
            <p:ph sz="half" idx="2"/>
          </p:nvPr>
        </p:nvSpPr>
        <p:spPr>
          <a:xfrm>
            <a:off x="6228184" y="2060848"/>
            <a:ext cx="2303785" cy="3672408"/>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a:buNone/>
            </a:pPr>
            <a:r>
              <a:rPr lang="de-DE" b="1" dirty="0" smtClean="0">
                <a:solidFill>
                  <a:schemeClr val="tx1"/>
                </a:solidFill>
                <a:latin typeface="Calibri" pitchFamily="34" charset="0"/>
              </a:rPr>
              <a:t>Text</a:t>
            </a:r>
          </a:p>
          <a:p>
            <a:pPr lvl="0">
              <a:lnSpc>
                <a:spcPct val="150000"/>
              </a:lnSpc>
              <a:buClr>
                <a:srgbClr val="00B050"/>
              </a:buClr>
            </a:pPr>
            <a:r>
              <a:rPr lang="de-DE" sz="2000" dirty="0" smtClean="0">
                <a:solidFill>
                  <a:schemeClr val="tx1"/>
                </a:solidFill>
                <a:latin typeface="Calibri" pitchFamily="34" charset="0"/>
                <a:ea typeface="Times New Roman" pitchFamily="18" charset="0"/>
                <a:cs typeface="Arial" pitchFamily="34" charset="0"/>
              </a:rPr>
              <a:t>Einleitung</a:t>
            </a:r>
            <a:endParaRPr lang="de-DE" sz="2000" dirty="0" smtClean="0">
              <a:solidFill>
                <a:schemeClr val="tx1"/>
              </a:solidFill>
              <a:latin typeface="Calibri" pitchFamily="34" charset="0"/>
              <a:cs typeface="Arial" pitchFamily="34" charset="0"/>
            </a:endParaRPr>
          </a:p>
          <a:p>
            <a:pPr lvl="0">
              <a:lnSpc>
                <a:spcPct val="150000"/>
              </a:lnSpc>
              <a:buClr>
                <a:srgbClr val="00B050"/>
              </a:buClr>
            </a:pPr>
            <a:r>
              <a:rPr lang="de-DE" sz="2000" dirty="0" smtClean="0">
                <a:solidFill>
                  <a:schemeClr val="tx1"/>
                </a:solidFill>
                <a:latin typeface="Calibri" pitchFamily="34" charset="0"/>
                <a:cs typeface="Arial" pitchFamily="34" charset="0"/>
              </a:rPr>
              <a:t>Hauptteil</a:t>
            </a:r>
          </a:p>
          <a:p>
            <a:pPr lvl="0">
              <a:lnSpc>
                <a:spcPct val="150000"/>
              </a:lnSpc>
              <a:buClr>
                <a:srgbClr val="00B050"/>
              </a:buClr>
            </a:pPr>
            <a:r>
              <a:rPr lang="de-DE" sz="2000" dirty="0" smtClean="0">
                <a:solidFill>
                  <a:schemeClr val="tx1"/>
                </a:solidFill>
                <a:latin typeface="Calibri" pitchFamily="34" charset="0"/>
                <a:ea typeface="Times New Roman" pitchFamily="18" charset="0"/>
                <a:cs typeface="Arial" pitchFamily="34" charset="0"/>
              </a:rPr>
              <a:t>Schlussteil</a:t>
            </a:r>
            <a:endParaRPr lang="de-DE" sz="2000" b="1" dirty="0">
              <a:solidFill>
                <a:schemeClr val="tx1"/>
              </a:solidFill>
              <a:latin typeface="Calibri" pitchFamily="34" charset="0"/>
            </a:endParaRPr>
          </a:p>
          <a:p>
            <a:pPr algn="ctr"/>
            <a:endParaRPr lang="de-DE" b="1" dirty="0">
              <a:solidFill>
                <a:schemeClr val="tx1"/>
              </a:solidFill>
            </a:endParaRPr>
          </a:p>
        </p:txBody>
      </p:sp>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38</a:t>
            </a:r>
            <a:endParaRPr lang="de-DE"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de-DE" sz="2800" dirty="0" smtClean="0">
                <a:latin typeface="Calibri" pitchFamily="34" charset="0"/>
              </a:rPr>
              <a:t>Hausarbeit:</a:t>
            </a:r>
            <a:r>
              <a:rPr lang="de-DE" sz="3200" dirty="0" smtClean="0">
                <a:latin typeface="Calibri" pitchFamily="34" charset="0"/>
              </a:rPr>
              <a:t/>
            </a:r>
            <a:br>
              <a:rPr lang="de-DE" sz="3200" dirty="0" smtClean="0">
                <a:latin typeface="Calibri" pitchFamily="34" charset="0"/>
              </a:rPr>
            </a:br>
            <a:r>
              <a:rPr lang="de-DE" sz="2400" b="1" dirty="0" smtClean="0">
                <a:latin typeface="Calibri" pitchFamily="34" charset="0"/>
              </a:rPr>
              <a:t>Warum werden Hausarbeiten geschrieben</a:t>
            </a:r>
            <a:r>
              <a:rPr lang="en-US" sz="2400" b="1" dirty="0" smtClean="0">
                <a:latin typeface="Calibri" pitchFamily="34" charset="0"/>
              </a:rPr>
              <a:t>?</a:t>
            </a:r>
          </a:p>
        </p:txBody>
      </p:sp>
      <p:sp>
        <p:nvSpPr>
          <p:cNvPr id="55299" name="Inhaltsplatzhalter 2"/>
          <p:cNvSpPr>
            <a:spLocks noGrp="1"/>
          </p:cNvSpPr>
          <p:nvPr>
            <p:ph idx="1"/>
          </p:nvPr>
        </p:nvSpPr>
        <p:spPr/>
        <p:txBody>
          <a:bodyPr/>
          <a:lstStyle/>
          <a:p>
            <a:pPr>
              <a:buClr>
                <a:srgbClr val="00A800"/>
              </a:buClr>
            </a:pPr>
            <a:r>
              <a:rPr lang="de-DE" sz="2000" dirty="0" smtClean="0">
                <a:latin typeface="Calibri" pitchFamily="34" charset="0"/>
              </a:rPr>
              <a:t>Grundlage für den Leistungsnachweis (Prüfung)</a:t>
            </a:r>
          </a:p>
          <a:p>
            <a:pPr>
              <a:buClr>
                <a:srgbClr val="00A800"/>
              </a:buClr>
            </a:pPr>
            <a:endParaRPr lang="de-DE" sz="2000" dirty="0" smtClean="0">
              <a:latin typeface="Calibri" pitchFamily="34" charset="0"/>
            </a:endParaRPr>
          </a:p>
          <a:p>
            <a:pPr>
              <a:buClr>
                <a:srgbClr val="00A800"/>
              </a:buClr>
            </a:pPr>
            <a:r>
              <a:rPr lang="de-DE" sz="2000" dirty="0" smtClean="0">
                <a:latin typeface="Calibri" pitchFamily="34" charset="0"/>
              </a:rPr>
              <a:t>Einübung wichtiger Aspekte wissenschaftlicher Forschungstätigkeiten, z.B. </a:t>
            </a:r>
          </a:p>
          <a:p>
            <a:pPr lvl="1">
              <a:buClr>
                <a:srgbClr val="00A800"/>
              </a:buClr>
            </a:pPr>
            <a:r>
              <a:rPr lang="de-DE" sz="2000" dirty="0" smtClean="0">
                <a:latin typeface="Calibri" pitchFamily="34" charset="0"/>
              </a:rPr>
              <a:t>Recherchieren,</a:t>
            </a:r>
          </a:p>
          <a:p>
            <a:pPr lvl="1">
              <a:buClr>
                <a:srgbClr val="00A800"/>
              </a:buClr>
            </a:pPr>
            <a:r>
              <a:rPr lang="de-DE" sz="2000" dirty="0" smtClean="0">
                <a:latin typeface="Calibri" pitchFamily="34" charset="0"/>
              </a:rPr>
              <a:t>Argumentieren,</a:t>
            </a:r>
          </a:p>
          <a:p>
            <a:pPr lvl="1">
              <a:buClr>
                <a:srgbClr val="00A800"/>
              </a:buClr>
            </a:pPr>
            <a:r>
              <a:rPr lang="de-DE" sz="2000" dirty="0" smtClean="0">
                <a:latin typeface="Calibri" pitchFamily="34" charset="0"/>
              </a:rPr>
              <a:t>Formale Normen wissenschaftlicher Arbeiten, usw.</a:t>
            </a:r>
          </a:p>
          <a:p>
            <a:pPr lvl="1">
              <a:buClr>
                <a:srgbClr val="00A800"/>
              </a:buClr>
            </a:pPr>
            <a:endParaRPr lang="de-DE" sz="1600" dirty="0" smtClean="0">
              <a:latin typeface="Calibri" pitchFamily="34" charset="0"/>
            </a:endParaRPr>
          </a:p>
          <a:p>
            <a:pPr>
              <a:buClr>
                <a:srgbClr val="00A800"/>
              </a:buClr>
            </a:pPr>
            <a:r>
              <a:rPr lang="de-DE" sz="2000" dirty="0" smtClean="0">
                <a:latin typeface="Calibri" pitchFamily="34" charset="0"/>
              </a:rPr>
              <a:t>Üben für die Abschlussarbeit</a:t>
            </a:r>
          </a:p>
          <a:p>
            <a:pPr>
              <a:buClr>
                <a:srgbClr val="00A800"/>
              </a:buClr>
            </a:pPr>
            <a:endParaRPr lang="de-DE" sz="2000" dirty="0" smtClean="0">
              <a:latin typeface="Calibri" pitchFamily="34" charset="0"/>
            </a:endParaRPr>
          </a:p>
          <a:p>
            <a:pPr>
              <a:buClr>
                <a:srgbClr val="00A800"/>
              </a:buClr>
            </a:pPr>
            <a:r>
              <a:rPr lang="de-DE" sz="2000" dirty="0" smtClean="0">
                <a:latin typeface="Calibri" pitchFamily="34" charset="0"/>
              </a:rPr>
              <a:t>Lernen:  Gelegenheiten, sich in ein Thema einzuarbeiten</a:t>
            </a:r>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39</a:t>
            </a:r>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additive="base">
                                        <p:cTn id="7" dur="500" fill="hold"/>
                                        <p:tgtEl>
                                          <p:spTgt spid="55299">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5299">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anim calcmode="lin" valueType="num">
                                      <p:cBhvr additive="base">
                                        <p:cTn id="11" dur="500" fill="hold"/>
                                        <p:tgtEl>
                                          <p:spTgt spid="55299">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5299">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anim calcmode="lin" valueType="num">
                                      <p:cBhvr additive="base">
                                        <p:cTn id="15" dur="500" fill="hold"/>
                                        <p:tgtEl>
                                          <p:spTgt spid="55299">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5299">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anim calcmode="lin" valueType="num">
                                      <p:cBhvr additive="base">
                                        <p:cTn id="19" dur="500" fill="hold"/>
                                        <p:tgtEl>
                                          <p:spTgt spid="55299">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5299">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5299">
                                            <p:txEl>
                                              <p:pRg st="7" end="7"/>
                                            </p:txEl>
                                          </p:spTgt>
                                        </p:tgtEl>
                                        <p:attrNameLst>
                                          <p:attrName>style.visibility</p:attrName>
                                        </p:attrNameLst>
                                      </p:cBhvr>
                                      <p:to>
                                        <p:strVal val="visible"/>
                                      </p:to>
                                    </p:set>
                                    <p:anim calcmode="lin" valueType="num">
                                      <p:cBhvr additive="base">
                                        <p:cTn id="23" dur="500" fill="hold"/>
                                        <p:tgtEl>
                                          <p:spTgt spid="55299">
                                            <p:txEl>
                                              <p:pRg st="7" end="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52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5299">
                                            <p:txEl>
                                              <p:pRg st="9" end="9"/>
                                            </p:txEl>
                                          </p:spTgt>
                                        </p:tgtEl>
                                        <p:attrNameLst>
                                          <p:attrName>style.visibility</p:attrName>
                                        </p:attrNameLst>
                                      </p:cBhvr>
                                      <p:to>
                                        <p:strVal val="visible"/>
                                      </p:to>
                                    </p:set>
                                    <p:anim calcmode="lin" valueType="num">
                                      <p:cBhvr additive="base">
                                        <p:cTn id="29" dur="500" fill="hold"/>
                                        <p:tgtEl>
                                          <p:spTgt spid="55299">
                                            <p:txEl>
                                              <p:pRg st="9" end="9"/>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529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sz="3200" b="1" dirty="0" smtClean="0">
                <a:latin typeface="Calibri" pitchFamily="34" charset="0"/>
              </a:rPr>
              <a:t>Eine Rundfahrt durch </a:t>
            </a:r>
            <a:br>
              <a:rPr lang="de-DE" sz="3200" b="1" dirty="0" smtClean="0">
                <a:latin typeface="Calibri" pitchFamily="34" charset="0"/>
              </a:rPr>
            </a:br>
            <a:r>
              <a:rPr lang="de-DE" sz="3200" b="1" dirty="0" smtClean="0">
                <a:latin typeface="Calibri" pitchFamily="34" charset="0"/>
              </a:rPr>
              <a:t>die deutsche akademische Kultur </a:t>
            </a:r>
            <a:endParaRPr lang="en-US" sz="3200" b="1" dirty="0" smtClean="0">
              <a:latin typeface="Calibri" pitchFamily="34" charset="0"/>
            </a:endParaRPr>
          </a:p>
        </p:txBody>
      </p:sp>
      <p:sp>
        <p:nvSpPr>
          <p:cNvPr id="6147" name="Inhaltsplatzhalter 2"/>
          <p:cNvSpPr>
            <a:spLocks noGrp="1"/>
          </p:cNvSpPr>
          <p:nvPr>
            <p:ph idx="1"/>
          </p:nvPr>
        </p:nvSpPr>
        <p:spPr/>
        <p:txBody>
          <a:bodyPr/>
          <a:lstStyle/>
          <a:p>
            <a:pPr>
              <a:buFont typeface="Wingdings" pitchFamily="2" charset="2"/>
              <a:buNone/>
            </a:pPr>
            <a:endParaRPr lang="de-DE" dirty="0" smtClean="0"/>
          </a:p>
          <a:p>
            <a:endParaRPr lang="en-US" sz="2800" dirty="0" smtClean="0"/>
          </a:p>
          <a:p>
            <a:pPr>
              <a:buClr>
                <a:srgbClr val="00A800"/>
              </a:buClr>
            </a:pPr>
            <a:r>
              <a:rPr lang="de-DE" sz="2800" dirty="0" smtClean="0">
                <a:latin typeface="Calibri" pitchFamily="34" charset="0"/>
              </a:rPr>
              <a:t>Sie werden erfahren,</a:t>
            </a:r>
          </a:p>
          <a:p>
            <a:pPr lvl="1"/>
            <a:r>
              <a:rPr lang="de-DE" sz="2400" dirty="0" smtClean="0">
                <a:latin typeface="Calibri" pitchFamily="34" charset="0"/>
              </a:rPr>
              <a:t>was auf Sie an deutschen Universitäten zukommen wird,</a:t>
            </a:r>
          </a:p>
          <a:p>
            <a:pPr lvl="1"/>
            <a:r>
              <a:rPr lang="de-DE" sz="2400" dirty="0" smtClean="0">
                <a:latin typeface="Calibri" pitchFamily="34" charset="0"/>
              </a:rPr>
              <a:t>warum dies für Sie nützlich ist, </a:t>
            </a:r>
          </a:p>
          <a:p>
            <a:pPr lvl="1"/>
            <a:r>
              <a:rPr lang="de-DE" sz="2400" dirty="0" smtClean="0">
                <a:latin typeface="Calibri" pitchFamily="34" charset="0"/>
              </a:rPr>
              <a:t>welche Fähigkeiten Sie entwickeln können und</a:t>
            </a:r>
          </a:p>
          <a:p>
            <a:pPr lvl="1"/>
            <a:r>
              <a:rPr lang="de-DE" sz="2400" dirty="0" smtClean="0">
                <a:latin typeface="Calibri" pitchFamily="34" charset="0"/>
              </a:rPr>
              <a:t>wie Sie mit der deutschen akademischen Kultur besser umgehen können. </a:t>
            </a:r>
          </a:p>
          <a:p>
            <a:pPr>
              <a:buFont typeface="Wingdings" pitchFamily="2" charset="2"/>
              <a:buNone/>
            </a:pPr>
            <a:endParaRPr lang="de-DE" dirty="0" smtClean="0"/>
          </a:p>
          <a:p>
            <a:endParaRPr lang="de-DE" dirty="0" smtClean="0"/>
          </a:p>
        </p:txBody>
      </p:sp>
      <p:pic>
        <p:nvPicPr>
          <p:cNvPr id="6148" name="Picture 5"/>
          <p:cNvPicPr>
            <a:picLocks noGrp="1" noChangeAspect="1" noChangeArrowheads="1"/>
          </p:cNvPicPr>
          <p:nvPr>
            <p:ph idx="1"/>
          </p:nvPr>
        </p:nvPicPr>
        <p:blipFill>
          <a:blip r:embed="rId3" cstate="print"/>
          <a:srcRect/>
          <a:stretch>
            <a:fillRect/>
          </a:stretch>
        </p:blipFill>
        <p:spPr>
          <a:xfrm>
            <a:off x="1357313" y="1785938"/>
            <a:ext cx="962025" cy="962025"/>
          </a:xfrm>
          <a:noFill/>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a:t>
            </a:r>
            <a:endParaRPr lang="de-DE"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de-DE" sz="2800" dirty="0" smtClean="0">
                <a:latin typeface="Calibri" pitchFamily="34" charset="0"/>
              </a:rPr>
              <a:t>Hausarbeit: </a:t>
            </a:r>
            <a:r>
              <a:rPr lang="de-DE" sz="3200" dirty="0" smtClean="0">
                <a:latin typeface="Calibri" pitchFamily="34" charset="0"/>
              </a:rPr>
              <a:t/>
            </a:r>
            <a:br>
              <a:rPr lang="de-DE" sz="3200" dirty="0" smtClean="0">
                <a:latin typeface="Calibri" pitchFamily="34" charset="0"/>
              </a:rPr>
            </a:br>
            <a:r>
              <a:rPr lang="de-DE" sz="3200" b="1" dirty="0" smtClean="0">
                <a:latin typeface="Calibri" pitchFamily="34" charset="0"/>
              </a:rPr>
              <a:t>Schreiben, um zu lernen</a:t>
            </a:r>
          </a:p>
        </p:txBody>
      </p:sp>
      <p:sp>
        <p:nvSpPr>
          <p:cNvPr id="4" name="Ovale Legende 3"/>
          <p:cNvSpPr/>
          <p:nvPr/>
        </p:nvSpPr>
        <p:spPr>
          <a:xfrm>
            <a:off x="467544" y="2276872"/>
            <a:ext cx="3600400" cy="3384376"/>
          </a:xfrm>
          <a:prstGeom prst="wedgeEllipseCallout">
            <a:avLst>
              <a:gd name="adj1" fmla="val 30356"/>
              <a:gd name="adj2" fmla="val 554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900" dirty="0" smtClean="0">
                <a:solidFill>
                  <a:schemeClr val="tx1"/>
                </a:solidFill>
                <a:latin typeface="Bradley Hand ITC" pitchFamily="66" charset="0"/>
              </a:rPr>
              <a:t>„Das Schreiben ist mir schwergefallen, doch wenn ich jetzt an mein Studium zurückdenke, dann erinnere ich mich am allerbesten an die Themen, über die ich etwas geschrieben habe“</a:t>
            </a:r>
            <a:r>
              <a:rPr lang="de-DE" sz="1900" dirty="0" smtClean="0">
                <a:latin typeface="Bradley Hand ITC" pitchFamily="66" charset="0"/>
              </a:rPr>
              <a:t>! </a:t>
            </a:r>
            <a:endParaRPr lang="de-DE" sz="1900" dirty="0">
              <a:latin typeface="Bradley Hand ITC" pitchFamily="66" charset="0"/>
            </a:endParaRPr>
          </a:p>
        </p:txBody>
      </p:sp>
      <p:sp>
        <p:nvSpPr>
          <p:cNvPr id="5" name="Ovale Legende 4"/>
          <p:cNvSpPr/>
          <p:nvPr/>
        </p:nvSpPr>
        <p:spPr>
          <a:xfrm>
            <a:off x="3419872" y="1484785"/>
            <a:ext cx="5544615" cy="4176463"/>
          </a:xfrm>
          <a:prstGeom prst="wedgeEllipseCallout">
            <a:avLst>
              <a:gd name="adj1" fmla="val -31171"/>
              <a:gd name="adj2" fmla="val 5988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smtClean="0">
                <a:solidFill>
                  <a:schemeClr val="tx1"/>
                </a:solidFill>
                <a:latin typeface="Bradley Hand ITC" pitchFamily="66" charset="0"/>
              </a:rPr>
              <a:t>„Schreiben eröffnet die Möglichkeit, sich ein Thema anzueignen. Nur was man anderen erklären kann, hat man wirklich verstanden, heißt es. Worüber du geschrieben hast, das hast du dir selbst gedanklich angeeignet. Schreiben ist eine aktive und damit besonders nachhaltige Form des Lernens.“ </a:t>
            </a:r>
            <a:endParaRPr lang="de-DE" sz="2000" dirty="0">
              <a:solidFill>
                <a:schemeClr val="tx1"/>
              </a:solidFill>
              <a:latin typeface="Bradley Hand ITC" pitchFamily="66" charset="0"/>
            </a:endParaRPr>
          </a:p>
        </p:txBody>
      </p:sp>
      <p:sp>
        <p:nvSpPr>
          <p:cNvPr id="6" name="Textfeld 5"/>
          <p:cNvSpPr txBox="1"/>
          <p:nvPr/>
        </p:nvSpPr>
        <p:spPr>
          <a:xfrm>
            <a:off x="4650242" y="5873497"/>
            <a:ext cx="4104456" cy="338554"/>
          </a:xfrm>
          <a:prstGeom prst="rect">
            <a:avLst/>
          </a:prstGeom>
          <a:noFill/>
        </p:spPr>
        <p:txBody>
          <a:bodyPr wrap="square" rtlCol="0">
            <a:spAutoFit/>
          </a:bodyPr>
          <a:lstStyle/>
          <a:p>
            <a:pPr algn="r">
              <a:defRPr/>
            </a:pPr>
            <a:r>
              <a:rPr lang="en-US" sz="1600" dirty="0" err="1" smtClean="0">
                <a:solidFill>
                  <a:srgbClr val="3333CC"/>
                </a:solidFill>
                <a:latin typeface="Calibri" pitchFamily="34" charset="0"/>
              </a:rPr>
              <a:t>Übernommen</a:t>
            </a:r>
            <a:r>
              <a:rPr lang="en-US" sz="1600" dirty="0" smtClean="0">
                <a:solidFill>
                  <a:srgbClr val="3333CC"/>
                </a:solidFill>
                <a:latin typeface="Calibri" pitchFamily="34" charset="0"/>
              </a:rPr>
              <a:t> </a:t>
            </a:r>
            <a:r>
              <a:rPr lang="en-US" sz="1600" dirty="0" err="1" smtClean="0">
                <a:solidFill>
                  <a:srgbClr val="3333CC"/>
                </a:solidFill>
                <a:latin typeface="Calibri" pitchFamily="34" charset="0"/>
              </a:rPr>
              <a:t>aus</a:t>
            </a:r>
            <a:r>
              <a:rPr lang="en-US" sz="1600" dirty="0" smtClean="0">
                <a:solidFill>
                  <a:srgbClr val="3333CC"/>
                </a:solidFill>
                <a:latin typeface="Calibri" pitchFamily="34" charset="0"/>
              </a:rPr>
              <a:t>: </a:t>
            </a:r>
            <a:r>
              <a:rPr lang="en-US" sz="1600" dirty="0" err="1" smtClean="0">
                <a:solidFill>
                  <a:srgbClr val="3333CC"/>
                </a:solidFill>
                <a:latin typeface="Calibri" pitchFamily="34" charset="0"/>
              </a:rPr>
              <a:t>Wolfsberger</a:t>
            </a:r>
            <a:r>
              <a:rPr lang="en-US" sz="1600" dirty="0" smtClean="0">
                <a:solidFill>
                  <a:srgbClr val="3333CC"/>
                </a:solidFill>
                <a:latin typeface="Calibri" pitchFamily="34" charset="0"/>
              </a:rPr>
              <a:t> 2009: 32 </a:t>
            </a:r>
            <a:endParaRPr lang="en-US" sz="1600" dirty="0">
              <a:solidFill>
                <a:srgbClr val="3333CC"/>
              </a:solidFill>
              <a:latin typeface="Calibri" pitchFamily="34" charset="0"/>
            </a:endParaRPr>
          </a:p>
        </p:txBody>
      </p:sp>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40</a:t>
            </a:r>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e-DE" sz="2400" dirty="0" smtClean="0"/>
              <a:t/>
            </a:r>
            <a:br>
              <a:rPr lang="de-DE" sz="2400" dirty="0" smtClean="0"/>
            </a:br>
            <a:r>
              <a:rPr lang="de-DE" sz="2800" dirty="0" smtClean="0">
                <a:latin typeface="Calibri" pitchFamily="34" charset="0"/>
              </a:rPr>
              <a:t>Hausarbeit:</a:t>
            </a:r>
            <a:r>
              <a:rPr lang="de-DE" sz="2400" dirty="0" smtClean="0">
                <a:latin typeface="Calibri" pitchFamily="34" charset="0"/>
              </a:rPr>
              <a:t/>
            </a:r>
            <a:br>
              <a:rPr lang="de-DE" sz="2400" dirty="0" smtClean="0">
                <a:latin typeface="Calibri" pitchFamily="34" charset="0"/>
              </a:rPr>
            </a:br>
            <a:r>
              <a:rPr lang="de-DE" sz="2800" b="1" dirty="0" smtClean="0">
                <a:latin typeface="Calibri" pitchFamily="34" charset="0"/>
              </a:rPr>
              <a:t>Welche Kenntnisse und Fertigkeiten </a:t>
            </a:r>
            <a:br>
              <a:rPr lang="de-DE" sz="2800" b="1" dirty="0" smtClean="0">
                <a:latin typeface="Calibri" pitchFamily="34" charset="0"/>
              </a:rPr>
            </a:br>
            <a:r>
              <a:rPr lang="de-DE" sz="2800" b="1" dirty="0" smtClean="0">
                <a:latin typeface="Calibri" pitchFamily="34" charset="0"/>
              </a:rPr>
              <a:t>soll ich in einer Hausarbeit zeigen?</a:t>
            </a:r>
          </a:p>
        </p:txBody>
      </p:sp>
      <p:sp>
        <p:nvSpPr>
          <p:cNvPr id="58371" name="Inhaltsplatzhalter 2"/>
          <p:cNvSpPr>
            <a:spLocks noGrp="1"/>
          </p:cNvSpPr>
          <p:nvPr>
            <p:ph idx="1"/>
          </p:nvPr>
        </p:nvSpPr>
        <p:spPr>
          <a:xfrm>
            <a:off x="428625" y="2071688"/>
            <a:ext cx="8362950" cy="3987800"/>
          </a:xfrm>
        </p:spPr>
        <p:txBody>
          <a:bodyPr/>
          <a:lstStyle/>
          <a:p>
            <a:pPr>
              <a:buClr>
                <a:srgbClr val="00A800"/>
              </a:buClr>
            </a:pPr>
            <a:r>
              <a:rPr lang="de-DE" sz="2400" dirty="0" smtClean="0">
                <a:latin typeface="Calibri" pitchFamily="34" charset="0"/>
              </a:rPr>
              <a:t>Sie sollten zeigen, dass Sie</a:t>
            </a:r>
          </a:p>
          <a:p>
            <a:pPr>
              <a:buNone/>
            </a:pPr>
            <a:endParaRPr lang="de-DE" sz="2400" dirty="0" smtClean="0">
              <a:latin typeface="Calibri" pitchFamily="34" charset="0"/>
            </a:endParaRPr>
          </a:p>
          <a:p>
            <a:pPr lvl="1"/>
            <a:r>
              <a:rPr lang="de-DE" sz="2400" dirty="0" smtClean="0">
                <a:latin typeface="Calibri" pitchFamily="34" charset="0"/>
              </a:rPr>
              <a:t>ein gestelltes Thema problemorientiert darstellen können,</a:t>
            </a:r>
          </a:p>
          <a:p>
            <a:pPr lvl="1"/>
            <a:r>
              <a:rPr lang="de-DE" sz="2400" dirty="0" smtClean="0">
                <a:latin typeface="Calibri" pitchFamily="34" charset="0"/>
              </a:rPr>
              <a:t>wissenschaftliche Theorien und die Forschungslage kennen und</a:t>
            </a:r>
          </a:p>
          <a:p>
            <a:pPr lvl="1"/>
            <a:r>
              <a:rPr lang="de-DE" sz="2400" dirty="0" smtClean="0">
                <a:latin typeface="Calibri" pitchFamily="34" charset="0"/>
              </a:rPr>
              <a:t>die Techniken wissenschaftlichen Arbeitens beherrschen.</a:t>
            </a:r>
          </a:p>
          <a:p>
            <a:pPr>
              <a:buFont typeface="Wingdings" pitchFamily="2" charset="2"/>
              <a:buNone/>
            </a:pPr>
            <a:endParaRPr lang="de-DE" sz="2000"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41</a:t>
            </a:r>
            <a:endParaRPr lang="de-DE"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a:xfrm>
            <a:off x="457200" y="260350"/>
            <a:ext cx="8362950" cy="1239838"/>
          </a:xfrm>
        </p:spPr>
        <p:txBody>
          <a:bodyPr/>
          <a:lstStyle/>
          <a:p>
            <a:r>
              <a:rPr lang="de-DE" sz="2800" dirty="0" smtClean="0">
                <a:latin typeface="Calibri" pitchFamily="34" charset="0"/>
              </a:rPr>
              <a:t>Hausarbeit:</a:t>
            </a:r>
            <a:br>
              <a:rPr lang="de-DE" sz="2800" dirty="0" smtClean="0">
                <a:latin typeface="Calibri" pitchFamily="34" charset="0"/>
              </a:rPr>
            </a:br>
            <a:r>
              <a:rPr lang="de-DE" sz="2800" b="1" dirty="0" smtClean="0">
                <a:latin typeface="Calibri" pitchFamily="34" charset="0"/>
              </a:rPr>
              <a:t>Dozenten unterstützen Studierende </a:t>
            </a:r>
            <a:br>
              <a:rPr lang="de-DE" sz="2800" b="1" dirty="0" smtClean="0">
                <a:latin typeface="Calibri" pitchFamily="34" charset="0"/>
              </a:rPr>
            </a:br>
            <a:r>
              <a:rPr lang="de-DE" sz="2800" b="1" dirty="0" smtClean="0">
                <a:latin typeface="Calibri" pitchFamily="34" charset="0"/>
              </a:rPr>
              <a:t>beim Schreiben einer Hausarbeit.</a:t>
            </a:r>
          </a:p>
        </p:txBody>
      </p:sp>
      <p:sp>
        <p:nvSpPr>
          <p:cNvPr id="59395" name="Inhaltsplatzhalter 2"/>
          <p:cNvSpPr>
            <a:spLocks noGrp="1"/>
          </p:cNvSpPr>
          <p:nvPr>
            <p:ph idx="1"/>
          </p:nvPr>
        </p:nvSpPr>
        <p:spPr>
          <a:xfrm>
            <a:off x="457200" y="1928813"/>
            <a:ext cx="8362950" cy="4202112"/>
          </a:xfrm>
        </p:spPr>
        <p:txBody>
          <a:bodyPr/>
          <a:lstStyle/>
          <a:p>
            <a:pPr>
              <a:lnSpc>
                <a:spcPct val="150000"/>
              </a:lnSpc>
              <a:buClr>
                <a:srgbClr val="00A800"/>
              </a:buClr>
            </a:pPr>
            <a:r>
              <a:rPr lang="de-DE" sz="2400" dirty="0" smtClean="0">
                <a:latin typeface="Calibri" pitchFamily="34" charset="0"/>
              </a:rPr>
              <a:t>In Seminaren wird in der Regel geklärt, </a:t>
            </a:r>
          </a:p>
          <a:p>
            <a:pPr lvl="1">
              <a:lnSpc>
                <a:spcPct val="150000"/>
              </a:lnSpc>
            </a:pPr>
            <a:r>
              <a:rPr lang="de-DE" sz="2400" dirty="0" smtClean="0">
                <a:latin typeface="Calibri" pitchFamily="34" charset="0"/>
              </a:rPr>
              <a:t>bis wann die Arbeit abgegeben werden muss,</a:t>
            </a:r>
          </a:p>
          <a:p>
            <a:pPr lvl="1">
              <a:lnSpc>
                <a:spcPct val="150000"/>
              </a:lnSpc>
            </a:pPr>
            <a:r>
              <a:rPr lang="de-DE" sz="2400" dirty="0">
                <a:latin typeface="Calibri" pitchFamily="34" charset="0"/>
              </a:rPr>
              <a:t>w</a:t>
            </a:r>
            <a:r>
              <a:rPr lang="de-DE" sz="2400" dirty="0" smtClean="0">
                <a:latin typeface="Calibri" pitchFamily="34" charset="0"/>
              </a:rPr>
              <a:t>ie viel die Mindest- oder Maximallänge einer Hausarbeit beträgt,</a:t>
            </a:r>
          </a:p>
          <a:p>
            <a:pPr lvl="1">
              <a:lnSpc>
                <a:spcPct val="150000"/>
              </a:lnSpc>
            </a:pPr>
            <a:r>
              <a:rPr lang="de-DE" sz="2400" dirty="0" smtClean="0">
                <a:latin typeface="Calibri" pitchFamily="34" charset="0"/>
              </a:rPr>
              <a:t>wie das Thema eingegrenzt werden sollte,</a:t>
            </a:r>
          </a:p>
          <a:p>
            <a:pPr lvl="1">
              <a:lnSpc>
                <a:spcPct val="150000"/>
              </a:lnSpc>
            </a:pPr>
            <a:r>
              <a:rPr lang="de-DE" sz="2400" dirty="0" smtClean="0">
                <a:latin typeface="Calibri" pitchFamily="34" charset="0"/>
              </a:rPr>
              <a:t>was dem Dozenten besonders wichtig ist.</a:t>
            </a:r>
          </a:p>
          <a:p>
            <a:pPr>
              <a:buFont typeface="Wingdings" pitchFamily="2" charset="2"/>
              <a:buNone/>
            </a:pPr>
            <a:endParaRPr lang="en-US" sz="2000"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42</a:t>
            </a:r>
            <a:endParaRPr lang="de-DE"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de-DE" sz="2800" dirty="0" smtClean="0">
                <a:latin typeface="Calibri" pitchFamily="34" charset="0"/>
              </a:rPr>
              <a:t>Hausarbeit:</a:t>
            </a:r>
            <a:br>
              <a:rPr lang="de-DE" sz="2800" dirty="0" smtClean="0">
                <a:latin typeface="Calibri" pitchFamily="34" charset="0"/>
              </a:rPr>
            </a:br>
            <a:r>
              <a:rPr lang="de-DE" sz="2800" b="1" dirty="0" smtClean="0">
                <a:latin typeface="Calibri" pitchFamily="34" charset="0"/>
              </a:rPr>
              <a:t>Dozenten unterstützen Studierende</a:t>
            </a:r>
            <a:br>
              <a:rPr lang="de-DE" sz="2800" b="1" dirty="0" smtClean="0">
                <a:latin typeface="Calibri" pitchFamily="34" charset="0"/>
              </a:rPr>
            </a:br>
            <a:r>
              <a:rPr lang="de-DE" sz="2800" b="1" dirty="0" smtClean="0">
                <a:latin typeface="Calibri" pitchFamily="34" charset="0"/>
              </a:rPr>
              <a:t>beim Schreiben ihrer Hausarbeit.</a:t>
            </a:r>
          </a:p>
        </p:txBody>
      </p:sp>
      <p:sp>
        <p:nvSpPr>
          <p:cNvPr id="60419" name="Inhaltsplatzhalter 2"/>
          <p:cNvSpPr>
            <a:spLocks noGrp="1"/>
          </p:cNvSpPr>
          <p:nvPr>
            <p:ph idx="1"/>
          </p:nvPr>
        </p:nvSpPr>
        <p:spPr>
          <a:xfrm>
            <a:off x="457200" y="1714500"/>
            <a:ext cx="8362950" cy="2362572"/>
          </a:xfrm>
        </p:spPr>
        <p:txBody>
          <a:bodyPr/>
          <a:lstStyle/>
          <a:p>
            <a:pPr>
              <a:buClr>
                <a:srgbClr val="00A800"/>
              </a:buClr>
            </a:pPr>
            <a:r>
              <a:rPr lang="de-DE" sz="2000" dirty="0" smtClean="0">
                <a:latin typeface="Calibri" pitchFamily="34" charset="0"/>
              </a:rPr>
              <a:t>In der Sprechstunde unterstützen Dozenten ihre Studierenden weiter.</a:t>
            </a:r>
          </a:p>
          <a:p>
            <a:pPr>
              <a:buClr>
                <a:srgbClr val="00A800"/>
              </a:buClr>
            </a:pPr>
            <a:r>
              <a:rPr lang="de-DE" sz="2000" dirty="0" smtClean="0">
                <a:latin typeface="Calibri" pitchFamily="34" charset="0"/>
              </a:rPr>
              <a:t>In der Sprechstunde können Studierende mit ihren Dozenten sprechen, z.B. über</a:t>
            </a:r>
            <a:endParaRPr lang="de-DE" sz="2000" strike="sngStrike" dirty="0" smtClean="0">
              <a:latin typeface="Calibri" pitchFamily="34" charset="0"/>
            </a:endParaRPr>
          </a:p>
          <a:p>
            <a:pPr lvl="1">
              <a:buClr>
                <a:srgbClr val="00A800"/>
              </a:buClr>
            </a:pPr>
            <a:r>
              <a:rPr lang="de-DE" sz="2000" dirty="0" smtClean="0">
                <a:latin typeface="Calibri" pitchFamily="34" charset="0"/>
              </a:rPr>
              <a:t>Thema bzw. Spezifizierung des Themas</a:t>
            </a:r>
          </a:p>
          <a:p>
            <a:pPr lvl="1">
              <a:buClr>
                <a:srgbClr val="00A800"/>
              </a:buClr>
            </a:pPr>
            <a:r>
              <a:rPr lang="de-DE" sz="2000" dirty="0" smtClean="0">
                <a:latin typeface="Calibri" pitchFamily="34" charset="0"/>
              </a:rPr>
              <a:t>Fragestellungen</a:t>
            </a:r>
          </a:p>
          <a:p>
            <a:pPr lvl="1">
              <a:buClr>
                <a:srgbClr val="00A800"/>
              </a:buClr>
            </a:pPr>
            <a:r>
              <a:rPr lang="de-DE" sz="2000" dirty="0" smtClean="0">
                <a:latin typeface="Calibri" pitchFamily="34" charset="0"/>
              </a:rPr>
              <a:t>Struktur usw.</a:t>
            </a:r>
          </a:p>
          <a:p>
            <a:pPr lvl="1">
              <a:buClr>
                <a:srgbClr val="00A800"/>
              </a:buClr>
            </a:pPr>
            <a:endParaRPr lang="de-DE" sz="1600" dirty="0" smtClean="0"/>
          </a:p>
          <a:p>
            <a:pPr lvl="1">
              <a:buClr>
                <a:srgbClr val="00A800"/>
              </a:buClr>
              <a:buFont typeface="Wingdings" pitchFamily="2" charset="2"/>
              <a:buChar char="Ø"/>
            </a:pPr>
            <a:endParaRPr lang="de-DE" sz="1600" dirty="0" smtClean="0"/>
          </a:p>
          <a:p>
            <a:pPr>
              <a:buClr>
                <a:srgbClr val="00A800"/>
              </a:buClr>
            </a:pPr>
            <a:endParaRPr lang="de-DE" sz="2000" dirty="0" smtClean="0"/>
          </a:p>
          <a:p>
            <a:pPr>
              <a:buClr>
                <a:srgbClr val="00A800"/>
              </a:buClr>
            </a:pPr>
            <a:endParaRPr lang="de-DE" sz="2000" dirty="0" smtClean="0"/>
          </a:p>
        </p:txBody>
      </p:sp>
      <p:sp>
        <p:nvSpPr>
          <p:cNvPr id="5" name="Inhaltsplatzhalter 2"/>
          <p:cNvSpPr txBox="1">
            <a:spLocks/>
          </p:cNvSpPr>
          <p:nvPr/>
        </p:nvSpPr>
        <p:spPr bwMode="auto">
          <a:xfrm>
            <a:off x="500063" y="3933056"/>
            <a:ext cx="8362950" cy="2376264"/>
          </a:xfrm>
          <a:prstGeom prst="rect">
            <a:avLst/>
          </a:prstGeom>
          <a:noFill/>
          <a:ln w="9525">
            <a:noFill/>
            <a:miter lim="800000"/>
            <a:headEnd/>
            <a:tailEnd/>
          </a:ln>
        </p:spPr>
        <p:txBody>
          <a:bodyPr/>
          <a:lstStyle/>
          <a:p>
            <a:pPr marL="742950" lvl="1" indent="-285750" eaLnBrk="0" hangingPunct="0">
              <a:spcAft>
                <a:spcPct val="30000"/>
              </a:spcAft>
              <a:buClr>
                <a:srgbClr val="5FB8B2"/>
              </a:buClr>
              <a:buSzPct val="75000"/>
              <a:buFont typeface="Wingdings" pitchFamily="2" charset="2"/>
              <a:buNone/>
            </a:pPr>
            <a:endParaRPr lang="de-DE" sz="1600" dirty="0">
              <a:latin typeface="CorpoS" pitchFamily="2" charset="0"/>
            </a:endParaRPr>
          </a:p>
          <a:p>
            <a:pPr marL="342900" indent="-342900" eaLnBrk="0" hangingPunct="0">
              <a:spcAft>
                <a:spcPct val="30000"/>
              </a:spcAft>
              <a:buClr>
                <a:srgbClr val="00A800"/>
              </a:buClr>
              <a:buSzPct val="75000"/>
              <a:buFont typeface="Wingdings" pitchFamily="2" charset="2"/>
              <a:buChar char="p"/>
            </a:pPr>
            <a:r>
              <a:rPr lang="de-DE" sz="2000" dirty="0" smtClean="0">
                <a:latin typeface="Calibri" pitchFamily="34" charset="0"/>
              </a:rPr>
              <a:t>Relevante Fragen zur Vorbereitung auf die Sprechstunde</a:t>
            </a:r>
          </a:p>
          <a:p>
            <a:pPr marL="742950" lvl="1" indent="-285750" eaLnBrk="0" hangingPunct="0">
              <a:spcAft>
                <a:spcPct val="30000"/>
              </a:spcAft>
              <a:buClr>
                <a:srgbClr val="5FB8B2"/>
              </a:buClr>
              <a:buSzPct val="75000"/>
              <a:buFont typeface="Wingdings" pitchFamily="2" charset="2"/>
              <a:buChar char="n"/>
            </a:pPr>
            <a:r>
              <a:rPr lang="de-DE" sz="2000" dirty="0" smtClean="0">
                <a:latin typeface="Calibri" pitchFamily="34" charset="0"/>
              </a:rPr>
              <a:t>Ist meine Fragestellung verwendbar?</a:t>
            </a:r>
          </a:p>
          <a:p>
            <a:pPr marL="742950" lvl="1" indent="-285750" eaLnBrk="0" hangingPunct="0">
              <a:spcAft>
                <a:spcPct val="30000"/>
              </a:spcAft>
              <a:buClr>
                <a:srgbClr val="5FB8B2"/>
              </a:buClr>
              <a:buSzPct val="75000"/>
              <a:buFont typeface="Wingdings" pitchFamily="2" charset="2"/>
              <a:buChar char="n"/>
            </a:pPr>
            <a:r>
              <a:rPr lang="de-DE" sz="2000" dirty="0" smtClean="0">
                <a:latin typeface="Calibri" pitchFamily="34" charset="0"/>
              </a:rPr>
              <a:t>Ist der Umfang der zu bearbeitenden Literatur angemessen?</a:t>
            </a:r>
          </a:p>
          <a:p>
            <a:pPr marL="742950" lvl="1" indent="-285750" eaLnBrk="0" hangingPunct="0">
              <a:spcAft>
                <a:spcPct val="30000"/>
              </a:spcAft>
              <a:buClr>
                <a:srgbClr val="5FB8B2"/>
              </a:buClr>
              <a:buSzPct val="75000"/>
              <a:buFont typeface="Wingdings" pitchFamily="2" charset="2"/>
              <a:buChar char="n"/>
            </a:pPr>
            <a:r>
              <a:rPr lang="de-DE" sz="2000" dirty="0" smtClean="0">
                <a:latin typeface="Calibri" pitchFamily="34" charset="0"/>
              </a:rPr>
              <a:t>Ist die methodische Herangehensweise gut bedacht?</a:t>
            </a:r>
          </a:p>
          <a:p>
            <a:pPr marL="742950" lvl="1" indent="-285750" eaLnBrk="0" hangingPunct="0">
              <a:spcAft>
                <a:spcPct val="30000"/>
              </a:spcAft>
              <a:buClr>
                <a:srgbClr val="5FB8B2"/>
              </a:buClr>
              <a:buSzPct val="75000"/>
              <a:buFont typeface="Wingdings" pitchFamily="2" charset="2"/>
              <a:buChar char="n"/>
            </a:pPr>
            <a:r>
              <a:rPr lang="de-DE" sz="2000" dirty="0" smtClean="0">
                <a:latin typeface="Calibri" pitchFamily="34" charset="0"/>
              </a:rPr>
              <a:t>Ist mein Vorhaben vom Arbeitsaufwand her realistisch?</a:t>
            </a:r>
          </a:p>
          <a:p>
            <a:pPr marL="742950" lvl="1" indent="-285750" eaLnBrk="0" hangingPunct="0">
              <a:spcAft>
                <a:spcPct val="30000"/>
              </a:spcAft>
              <a:buClr>
                <a:srgbClr val="5FB8B2"/>
              </a:buClr>
              <a:buSzPct val="75000"/>
            </a:pPr>
            <a:endParaRPr lang="de-DE" sz="1600" dirty="0">
              <a:latin typeface="CorpoS" pitchFamily="2" charset="0"/>
            </a:endParaRPr>
          </a:p>
          <a:p>
            <a:pPr marL="342900" indent="-342900" eaLnBrk="0" hangingPunct="0">
              <a:spcAft>
                <a:spcPct val="30000"/>
              </a:spcAft>
              <a:buClr>
                <a:srgbClr val="BAE860"/>
              </a:buClr>
              <a:buSzPct val="75000"/>
              <a:buFont typeface="Wingdings" pitchFamily="2" charset="2"/>
              <a:buNone/>
            </a:pPr>
            <a:endParaRPr lang="de-DE" sz="2000" dirty="0">
              <a:latin typeface="CorpoS" pitchFamily="2" charset="0"/>
            </a:endParaRPr>
          </a:p>
          <a:p>
            <a:pPr marL="342900" indent="-342900" eaLnBrk="0" hangingPunct="0">
              <a:spcAft>
                <a:spcPct val="30000"/>
              </a:spcAft>
              <a:buClr>
                <a:srgbClr val="BAE860"/>
              </a:buClr>
              <a:buSzPct val="75000"/>
              <a:buFont typeface="Wingdings" pitchFamily="2" charset="2"/>
              <a:buNone/>
            </a:pPr>
            <a:endParaRPr lang="de-DE" sz="2000" dirty="0">
              <a:latin typeface="CorpoS" pitchFamily="2" charset="0"/>
            </a:endParaRPr>
          </a:p>
        </p:txBody>
      </p:sp>
      <p:sp>
        <p:nvSpPr>
          <p:cNvPr id="6" name="Textfeld 5"/>
          <p:cNvSpPr txBox="1"/>
          <p:nvPr/>
        </p:nvSpPr>
        <p:spPr>
          <a:xfrm>
            <a:off x="899592" y="6358078"/>
            <a:ext cx="2952328" cy="307777"/>
          </a:xfrm>
          <a:prstGeom prst="rect">
            <a:avLst/>
          </a:prstGeom>
          <a:noFill/>
        </p:spPr>
        <p:txBody>
          <a:bodyPr wrap="square" rtlCol="0">
            <a:spAutoFit/>
          </a:bodyPr>
          <a:lstStyle/>
          <a:p>
            <a:pPr algn="r"/>
            <a:r>
              <a:rPr lang="de-DE" sz="1400" dirty="0" smtClean="0">
                <a:solidFill>
                  <a:srgbClr val="3333CC"/>
                </a:solidFill>
                <a:latin typeface="Arial" pitchFamily="34" charset="0"/>
              </a:rPr>
              <a:t>Basiert auf: Kruse (2010: 167-168) </a:t>
            </a:r>
          </a:p>
        </p:txBody>
      </p:sp>
      <p:pic>
        <p:nvPicPr>
          <p:cNvPr id="14337" name="Picture 1" descr="C:\Users\my\Pictures\1-B-MuMiS\tick bright red trnsp fin.PNG"/>
          <p:cNvPicPr>
            <a:picLocks noChangeAspect="1" noChangeArrowheads="1"/>
          </p:cNvPicPr>
          <p:nvPr/>
        </p:nvPicPr>
        <p:blipFill>
          <a:blip r:embed="rId3" cstate="print"/>
          <a:srcRect l="7817" t="7875" r="6200" b="13376"/>
          <a:stretch>
            <a:fillRect/>
          </a:stretch>
        </p:blipFill>
        <p:spPr bwMode="auto">
          <a:xfrm>
            <a:off x="6615243" y="2564904"/>
            <a:ext cx="2514600" cy="2286000"/>
          </a:xfrm>
          <a:prstGeom prst="rect">
            <a:avLst/>
          </a:prstGeom>
          <a:noFill/>
        </p:spPr>
      </p:pic>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43</a:t>
            </a:r>
            <a:endParaRPr lang="de-DE"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p:txBody>
          <a:bodyPr/>
          <a:lstStyle/>
          <a:p>
            <a:r>
              <a:rPr lang="de-DE" sz="2800" dirty="0" smtClean="0">
                <a:solidFill>
                  <a:srgbClr val="00B050"/>
                </a:solidFill>
                <a:latin typeface="Calibri" pitchFamily="34" charset="0"/>
              </a:rPr>
              <a:t>Hausarbeit:</a:t>
            </a:r>
            <a:br>
              <a:rPr lang="de-DE" sz="2800" dirty="0" smtClean="0">
                <a:solidFill>
                  <a:srgbClr val="00B050"/>
                </a:solidFill>
                <a:latin typeface="Calibri" pitchFamily="34" charset="0"/>
              </a:rPr>
            </a:br>
            <a:r>
              <a:rPr lang="de-DE" sz="3600" b="1" dirty="0" smtClean="0">
                <a:solidFill>
                  <a:srgbClr val="00B050"/>
                </a:solidFill>
                <a:latin typeface="Calibri" pitchFamily="34" charset="0"/>
              </a:rPr>
              <a:t>Zitieren</a:t>
            </a:r>
          </a:p>
        </p:txBody>
      </p:sp>
      <p:sp>
        <p:nvSpPr>
          <p:cNvPr id="62467" name="Inhaltsplatzhalter 2"/>
          <p:cNvSpPr>
            <a:spLocks noGrp="1"/>
          </p:cNvSpPr>
          <p:nvPr>
            <p:ph idx="1"/>
          </p:nvPr>
        </p:nvSpPr>
        <p:spPr>
          <a:xfrm>
            <a:off x="457200" y="1600200"/>
            <a:ext cx="8362950" cy="4997152"/>
          </a:xfrm>
        </p:spPr>
        <p:txBody>
          <a:bodyPr/>
          <a:lstStyle/>
          <a:p>
            <a:pPr>
              <a:buClr>
                <a:srgbClr val="00A800"/>
              </a:buClr>
            </a:pPr>
            <a:r>
              <a:rPr lang="de-DE" sz="2000" dirty="0" smtClean="0">
                <a:latin typeface="Calibri" pitchFamily="34" charset="0"/>
              </a:rPr>
              <a:t>Was ist das?</a:t>
            </a:r>
          </a:p>
          <a:p>
            <a:pPr lvl="1"/>
            <a:r>
              <a:rPr lang="de-DE" sz="2000" dirty="0" smtClean="0">
                <a:latin typeface="Calibri" pitchFamily="34" charset="0"/>
              </a:rPr>
              <a:t>Man entnimmt Wissen aus fremden Texten und gibt es in einem eigenen Darstellungskontext wieder. Dabei macht man die entnommene Quelle kenntlich.</a:t>
            </a:r>
          </a:p>
          <a:p>
            <a:pPr>
              <a:buFont typeface="Wingdings" pitchFamily="2" charset="2"/>
              <a:buNone/>
            </a:pPr>
            <a:endParaRPr lang="en-US" sz="1600" dirty="0" smtClean="0"/>
          </a:p>
          <a:p>
            <a:pPr>
              <a:buFont typeface="Wingdings" pitchFamily="2" charset="2"/>
              <a:buNone/>
            </a:pPr>
            <a:endParaRPr lang="en-US" sz="1600" dirty="0" smtClean="0"/>
          </a:p>
          <a:p>
            <a:pPr lvl="1">
              <a:buFont typeface="Wingdings" pitchFamily="2" charset="2"/>
              <a:buNone/>
            </a:pPr>
            <a:endParaRPr lang="de-DE" sz="1600" dirty="0" smtClean="0"/>
          </a:p>
        </p:txBody>
      </p:sp>
      <p:sp>
        <p:nvSpPr>
          <p:cNvPr id="4" name="Gefaltete Ecke 3"/>
          <p:cNvSpPr/>
          <p:nvPr/>
        </p:nvSpPr>
        <p:spPr>
          <a:xfrm>
            <a:off x="928688" y="3068960"/>
            <a:ext cx="7715250" cy="1000125"/>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dirty="0">
                <a:solidFill>
                  <a:schemeClr val="tx1"/>
                </a:solidFill>
                <a:latin typeface="Times New Roman" pitchFamily="18" charset="0"/>
                <a:cs typeface="Times New Roman" pitchFamily="18" charset="0"/>
              </a:rPr>
              <a:t>A classic way of distinguishing between policy types is in terms of regulatory, redistributive and distributive policies </a:t>
            </a:r>
            <a:r>
              <a:rPr lang="en-US" b="1" dirty="0">
                <a:solidFill>
                  <a:schemeClr val="tx1"/>
                </a:solidFill>
                <a:latin typeface="Times New Roman" pitchFamily="18" charset="0"/>
                <a:cs typeface="Times New Roman" pitchFamily="18" charset="0"/>
              </a:rPr>
              <a:t>(</a:t>
            </a:r>
            <a:r>
              <a:rPr lang="en-US" b="1" dirty="0" err="1">
                <a:solidFill>
                  <a:schemeClr val="tx1"/>
                </a:solidFill>
                <a:latin typeface="Times New Roman" pitchFamily="18" charset="0"/>
                <a:cs typeface="Times New Roman" pitchFamily="18" charset="0"/>
              </a:rPr>
              <a:t>Lowi</a:t>
            </a:r>
            <a:r>
              <a:rPr lang="en-US" b="1" dirty="0">
                <a:solidFill>
                  <a:schemeClr val="tx1"/>
                </a:solidFill>
                <a:latin typeface="Times New Roman" pitchFamily="18" charset="0"/>
                <a:cs typeface="Times New Roman" pitchFamily="18" charset="0"/>
              </a:rPr>
              <a:t>, 1964)</a:t>
            </a:r>
            <a:r>
              <a:rPr lang="en-US" dirty="0">
                <a:solidFill>
                  <a:schemeClr val="tx1"/>
                </a:solidFill>
                <a:latin typeface="Times New Roman" pitchFamily="18" charset="0"/>
                <a:cs typeface="Times New Roman" pitchFamily="18" charset="0"/>
              </a:rPr>
              <a:t> </a:t>
            </a:r>
            <a:r>
              <a:rPr lang="en-US" dirty="0">
                <a:solidFill>
                  <a:schemeClr val="bg1">
                    <a:lumMod val="65000"/>
                  </a:schemeClr>
                </a:solidFill>
                <a:latin typeface="Times New Roman" pitchFamily="18" charset="0"/>
                <a:cs typeface="Times New Roman" pitchFamily="18" charset="0"/>
              </a:rPr>
              <a:t>.</a:t>
            </a:r>
            <a:endParaRPr lang="de-DE" dirty="0">
              <a:solidFill>
                <a:schemeClr val="bg1">
                  <a:lumMod val="65000"/>
                </a:schemeClr>
              </a:solidFill>
              <a:latin typeface="Times New Roman" pitchFamily="18" charset="0"/>
              <a:cs typeface="Times New Roman" pitchFamily="18" charset="0"/>
            </a:endParaRPr>
          </a:p>
        </p:txBody>
      </p:sp>
      <p:sp>
        <p:nvSpPr>
          <p:cNvPr id="5" name="Gefaltete Ecke 4"/>
          <p:cNvSpPr/>
          <p:nvPr/>
        </p:nvSpPr>
        <p:spPr>
          <a:xfrm>
            <a:off x="921150" y="4221088"/>
            <a:ext cx="7715250" cy="2143139"/>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dirty="0">
                <a:solidFill>
                  <a:schemeClr val="tx1"/>
                </a:solidFill>
                <a:latin typeface="Times New Roman" pitchFamily="18" charset="0"/>
                <a:cs typeface="Times New Roman" pitchFamily="18" charset="0"/>
              </a:rPr>
              <a:t>An early definition by </a:t>
            </a:r>
            <a:r>
              <a:rPr lang="en-US" b="1" dirty="0">
                <a:solidFill>
                  <a:schemeClr val="tx1"/>
                </a:solidFill>
                <a:latin typeface="Times New Roman" pitchFamily="18" charset="0"/>
                <a:cs typeface="Times New Roman" pitchFamily="18" charset="0"/>
              </a:rPr>
              <a:t>Gary Marks (1993: 392) </a:t>
            </a:r>
            <a:r>
              <a:rPr lang="en-US" dirty="0">
                <a:solidFill>
                  <a:schemeClr val="tx1"/>
                </a:solidFill>
                <a:latin typeface="Times New Roman" pitchFamily="18" charset="0"/>
                <a:cs typeface="Times New Roman" pitchFamily="18" charset="0"/>
              </a:rPr>
              <a:t>spoke of: </a:t>
            </a:r>
            <a:r>
              <a:rPr lang="en-US" sz="2800" b="1" dirty="0">
                <a:solidFill>
                  <a:schemeClr val="tx1"/>
                </a:solidFill>
                <a:latin typeface="Times New Roman" pitchFamily="18" charset="0"/>
                <a:cs typeface="Times New Roman" pitchFamily="18" charset="0"/>
              </a:rPr>
              <a:t>“</a:t>
            </a:r>
            <a:r>
              <a:rPr lang="en-US" b="1" i="1" dirty="0">
                <a:solidFill>
                  <a:schemeClr val="tx1"/>
                </a:solidFill>
                <a:latin typeface="Times New Roman" pitchFamily="18" charset="0"/>
                <a:cs typeface="Times New Roman" pitchFamily="18" charset="0"/>
              </a:rPr>
              <a:t>the emergence of </a:t>
            </a:r>
            <a:r>
              <a:rPr lang="en-US" b="1" dirty="0">
                <a:solidFill>
                  <a:schemeClr val="tx1"/>
                </a:solidFill>
                <a:latin typeface="Times New Roman" pitchFamily="18" charset="0"/>
                <a:cs typeface="Times New Roman" pitchFamily="18" charset="0"/>
              </a:rPr>
              <a:t>multi-level governance</a:t>
            </a:r>
            <a:r>
              <a:rPr lang="en-US" b="1" i="1" dirty="0">
                <a:solidFill>
                  <a:schemeClr val="tx1"/>
                </a:solidFill>
                <a:latin typeface="Times New Roman" pitchFamily="18" charset="0"/>
                <a:cs typeface="Times New Roman" pitchFamily="18" charset="0"/>
              </a:rPr>
              <a:t>, a system of continuous negotiation among nested governments at several territorial tiers – supranational, national, regional and local</a:t>
            </a:r>
            <a:r>
              <a:rPr lang="en-US" sz="2800" b="1"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a:t>
            </a:r>
            <a:endParaRPr lang="de-DE" dirty="0">
              <a:solidFill>
                <a:schemeClr val="tx1"/>
              </a:solidFill>
              <a:latin typeface="Times New Roman" pitchFamily="18" charset="0"/>
              <a:cs typeface="Times New Roman" pitchFamily="18" charset="0"/>
            </a:endParaRPr>
          </a:p>
        </p:txBody>
      </p:sp>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44</a:t>
            </a:r>
            <a:endParaRPr lang="de-DE"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de-DE" sz="2800" dirty="0" smtClean="0">
                <a:latin typeface="Calibri" pitchFamily="34" charset="0"/>
              </a:rPr>
              <a:t>Hausarbeit:</a:t>
            </a:r>
            <a:br>
              <a:rPr lang="de-DE" sz="2800" dirty="0" smtClean="0">
                <a:latin typeface="Calibri" pitchFamily="34" charset="0"/>
              </a:rPr>
            </a:br>
            <a:r>
              <a:rPr lang="de-DE" sz="3600" b="1" dirty="0" smtClean="0">
                <a:latin typeface="Calibri" pitchFamily="34" charset="0"/>
              </a:rPr>
              <a:t>Zitieren</a:t>
            </a:r>
            <a:endParaRPr lang="de-DE" sz="3600" dirty="0" smtClean="0">
              <a:latin typeface="Calibri" pitchFamily="34" charset="0"/>
            </a:endParaRPr>
          </a:p>
        </p:txBody>
      </p:sp>
      <p:sp>
        <p:nvSpPr>
          <p:cNvPr id="64515" name="Inhaltsplatzhalter 2"/>
          <p:cNvSpPr>
            <a:spLocks noGrp="1"/>
          </p:cNvSpPr>
          <p:nvPr>
            <p:ph sz="half" idx="1"/>
          </p:nvPr>
        </p:nvSpPr>
        <p:spPr>
          <a:xfrm>
            <a:off x="457200" y="1600200"/>
            <a:ext cx="5050904" cy="4530725"/>
          </a:xfrm>
        </p:spPr>
        <p:txBody>
          <a:bodyPr/>
          <a:lstStyle/>
          <a:p>
            <a:pPr>
              <a:buClr>
                <a:srgbClr val="00A800"/>
              </a:buClr>
            </a:pPr>
            <a:r>
              <a:rPr lang="de-DE" sz="2400" dirty="0" smtClean="0">
                <a:latin typeface="Calibri" pitchFamily="34" charset="0"/>
              </a:rPr>
              <a:t>Funktionen des Zitierens:</a:t>
            </a:r>
          </a:p>
          <a:p>
            <a:pPr lvl="1"/>
            <a:r>
              <a:rPr lang="de-DE" sz="2400" dirty="0" smtClean="0">
                <a:latin typeface="Calibri" pitchFamily="34" charset="0"/>
              </a:rPr>
              <a:t>Nachprüfbarkeit von Aussagen</a:t>
            </a:r>
          </a:p>
          <a:p>
            <a:pPr lvl="1"/>
            <a:r>
              <a:rPr lang="de-DE" sz="2400" dirty="0" smtClean="0">
                <a:latin typeface="Calibri" pitchFamily="34" charset="0"/>
              </a:rPr>
              <a:t>Verweisen auf in der Forschung bereits gewonnene Erkenntnisse</a:t>
            </a:r>
          </a:p>
          <a:p>
            <a:pPr lvl="1"/>
            <a:r>
              <a:rPr lang="de-DE" sz="2400" dirty="0" smtClean="0">
                <a:latin typeface="Calibri" pitchFamily="34" charset="0"/>
              </a:rPr>
              <a:t>Berücksichtigung des Urheberrechts von Gedanken in der Wissenschaft </a:t>
            </a:r>
            <a:endParaRPr lang="de-DE" sz="2400" strike="sngStrike" dirty="0" smtClean="0">
              <a:latin typeface="Calibri" pitchFamily="34" charset="0"/>
            </a:endParaRPr>
          </a:p>
          <a:p>
            <a:endParaRPr lang="de-DE" sz="2400" dirty="0" smtClean="0">
              <a:latin typeface="Calibri" pitchFamily="34" charset="0"/>
            </a:endParaRPr>
          </a:p>
          <a:p>
            <a:pPr>
              <a:buClr>
                <a:srgbClr val="00A800"/>
              </a:buClr>
            </a:pPr>
            <a:r>
              <a:rPr lang="de-DE" sz="2400" dirty="0" smtClean="0">
                <a:latin typeface="Calibri" pitchFamily="34" charset="0"/>
                <a:sym typeface="Wingdings" pitchFamily="2" charset="2"/>
              </a:rPr>
              <a:t>Plagiate: Diebstahl geistigen Eigentums</a:t>
            </a:r>
          </a:p>
          <a:p>
            <a:pPr>
              <a:buFont typeface="Wingdings" pitchFamily="2" charset="2"/>
              <a:buNone/>
            </a:pPr>
            <a:endParaRPr lang="en-US" sz="2000" dirty="0" smtClean="0">
              <a:sym typeface="Wingdings" pitchFamily="2" charset="2"/>
            </a:endParaRPr>
          </a:p>
        </p:txBody>
      </p:sp>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45</a:t>
            </a:r>
            <a:endParaRPr lang="de-DE" b="1" dirty="0"/>
          </a:p>
        </p:txBody>
      </p:sp>
      <p:pic>
        <p:nvPicPr>
          <p:cNvPr id="7" name="Picture 2"/>
          <p:cNvPicPr>
            <a:picLocks noGrp="1" noChangeAspect="1" noChangeArrowheads="1"/>
          </p:cNvPicPr>
          <p:nvPr>
            <p:ph sz="half" idx="2"/>
          </p:nvPr>
        </p:nvPicPr>
        <p:blipFill>
          <a:blip r:embed="rId3" cstate="print"/>
          <a:srcRect/>
          <a:stretch>
            <a:fillRect/>
          </a:stretch>
        </p:blipFill>
        <p:spPr bwMode="auto">
          <a:xfrm>
            <a:off x="5676106" y="2341562"/>
            <a:ext cx="3048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de-DE" sz="2800" dirty="0" smtClean="0">
                <a:latin typeface="Calibri" pitchFamily="34" charset="0"/>
              </a:rPr>
              <a:t>Hausarbeit:</a:t>
            </a:r>
            <a:r>
              <a:rPr lang="en-US" sz="5400" dirty="0" smtClean="0">
                <a:latin typeface="Calibri" pitchFamily="34" charset="0"/>
              </a:rPr>
              <a:t/>
            </a:r>
            <a:br>
              <a:rPr lang="en-US" sz="5400" dirty="0" smtClean="0">
                <a:latin typeface="Calibri" pitchFamily="34" charset="0"/>
              </a:rPr>
            </a:br>
            <a:r>
              <a:rPr lang="de-DE" sz="3600" b="1" dirty="0" smtClean="0">
                <a:latin typeface="Calibri" pitchFamily="34" charset="0"/>
              </a:rPr>
              <a:t>Was Sie noch tun können…</a:t>
            </a:r>
            <a:endParaRPr lang="en-US" sz="3600" dirty="0" smtClean="0">
              <a:latin typeface="Calibri" pitchFamily="34" charset="0"/>
            </a:endParaRPr>
          </a:p>
        </p:txBody>
      </p:sp>
      <p:sp>
        <p:nvSpPr>
          <p:cNvPr id="66563" name="Inhaltsplatzhalter 2"/>
          <p:cNvSpPr>
            <a:spLocks noGrp="1"/>
          </p:cNvSpPr>
          <p:nvPr>
            <p:ph idx="1"/>
          </p:nvPr>
        </p:nvSpPr>
        <p:spPr>
          <a:xfrm>
            <a:off x="457200" y="1600200"/>
            <a:ext cx="8362950" cy="4925144"/>
          </a:xfrm>
        </p:spPr>
        <p:txBody>
          <a:bodyPr/>
          <a:lstStyle/>
          <a:p>
            <a:pPr>
              <a:lnSpc>
                <a:spcPct val="150000"/>
              </a:lnSpc>
              <a:buClr>
                <a:srgbClr val="00A800"/>
              </a:buClr>
            </a:pPr>
            <a:r>
              <a:rPr lang="de-DE" sz="1600" b="1" dirty="0" smtClean="0">
                <a:latin typeface="Calibri" pitchFamily="34" charset="0"/>
              </a:rPr>
              <a:t>Nützliche Links:</a:t>
            </a:r>
          </a:p>
          <a:p>
            <a:pPr>
              <a:lnSpc>
                <a:spcPct val="150000"/>
              </a:lnSpc>
              <a:buFontTx/>
              <a:buChar char="-"/>
            </a:pPr>
            <a:r>
              <a:rPr lang="de-DE" sz="1600" dirty="0" smtClean="0">
                <a:latin typeface="Calibri" pitchFamily="34" charset="0"/>
                <a:hlinkClick r:id="rId2"/>
              </a:rPr>
              <a:t>http://www.uni-potsdam.de/ikm/downloads/Leitfaden_Hausarbeit.pdf</a:t>
            </a:r>
          </a:p>
          <a:p>
            <a:pPr>
              <a:lnSpc>
                <a:spcPct val="150000"/>
              </a:lnSpc>
              <a:buFontTx/>
              <a:buChar char="-"/>
            </a:pPr>
            <a:r>
              <a:rPr lang="de-DE" sz="1600" dirty="0" smtClean="0">
                <a:latin typeface="Calibri" pitchFamily="34" charset="0"/>
                <a:hlinkClick r:id="rId2"/>
              </a:rPr>
              <a:t>http://www.uni-leipzig.de/~faraling/HA.pdf</a:t>
            </a:r>
          </a:p>
          <a:p>
            <a:pPr>
              <a:lnSpc>
                <a:spcPct val="150000"/>
              </a:lnSpc>
              <a:buFontTx/>
              <a:buChar char="-"/>
            </a:pPr>
            <a:r>
              <a:rPr lang="de-DE" sz="1600" dirty="0" smtClean="0">
                <a:latin typeface="Calibri" pitchFamily="34" charset="0"/>
                <a:hlinkClick r:id="rId2"/>
              </a:rPr>
              <a:t>http://www.fernuni-hagen.de/psychologie/aop/lehre/files/ReaderOeko.pdf</a:t>
            </a:r>
          </a:p>
          <a:p>
            <a:pPr>
              <a:lnSpc>
                <a:spcPct val="150000"/>
              </a:lnSpc>
              <a:buFontTx/>
              <a:buChar char="-"/>
            </a:pPr>
            <a:r>
              <a:rPr lang="de-DE" sz="1600" dirty="0" smtClean="0">
                <a:latin typeface="Calibri" pitchFamily="34" charset="0"/>
                <a:hlinkClick r:id="rId2"/>
              </a:rPr>
              <a:t>http://www.univie.ac.at/ksa/elearning/cp/schreiben/schreiben-full.html</a:t>
            </a:r>
          </a:p>
          <a:p>
            <a:pPr>
              <a:lnSpc>
                <a:spcPct val="150000"/>
              </a:lnSpc>
              <a:buFontTx/>
              <a:buChar char="-"/>
            </a:pPr>
            <a:r>
              <a:rPr lang="de-DE" sz="1600" dirty="0" smtClean="0">
                <a:latin typeface="Calibri" pitchFamily="34" charset="0"/>
                <a:hlinkClick r:id="rId2"/>
              </a:rPr>
              <a:t>http://www.wissenschaftliches-arbeiten.org/hausarbeit/aufbau/die-einleitung.html</a:t>
            </a:r>
          </a:p>
          <a:p>
            <a:pPr>
              <a:lnSpc>
                <a:spcPct val="150000"/>
              </a:lnSpc>
              <a:buClr>
                <a:srgbClr val="00A800"/>
              </a:buClr>
            </a:pPr>
            <a:r>
              <a:rPr lang="de-DE" sz="1600" b="1" dirty="0" smtClean="0">
                <a:latin typeface="Calibri" pitchFamily="34" charset="0"/>
              </a:rPr>
              <a:t>Hilfreiche akademische Formulierungen:</a:t>
            </a:r>
          </a:p>
          <a:p>
            <a:pPr>
              <a:lnSpc>
                <a:spcPct val="150000"/>
              </a:lnSpc>
              <a:buFontTx/>
              <a:buChar char="-"/>
            </a:pPr>
            <a:r>
              <a:rPr lang="de-DE" sz="1600" dirty="0" smtClean="0">
                <a:latin typeface="Calibri" pitchFamily="34" charset="0"/>
              </a:rPr>
              <a:t>Mehlhorn 2005, CD-Rom</a:t>
            </a:r>
            <a:endParaRPr lang="de-DE" sz="1600" dirty="0" smtClean="0">
              <a:solidFill>
                <a:srgbClr val="FF0000"/>
              </a:solidFill>
              <a:latin typeface="Calibri" pitchFamily="34" charset="0"/>
              <a:hlinkClick r:id="rId3"/>
            </a:endParaRPr>
          </a:p>
          <a:p>
            <a:pPr>
              <a:lnSpc>
                <a:spcPct val="150000"/>
              </a:lnSpc>
              <a:buFontTx/>
              <a:buChar char="-"/>
            </a:pPr>
            <a:r>
              <a:rPr lang="de-DE" sz="1600" dirty="0" smtClean="0">
                <a:solidFill>
                  <a:srgbClr val="FF0000"/>
                </a:solidFill>
                <a:latin typeface="Calibri" pitchFamily="34" charset="0"/>
                <a:hlinkClick r:id="rId3"/>
              </a:rPr>
              <a:t>http://de.bab.la/phrasen/</a:t>
            </a:r>
          </a:p>
          <a:p>
            <a:pPr>
              <a:lnSpc>
                <a:spcPct val="150000"/>
              </a:lnSpc>
              <a:buFontTx/>
              <a:buChar char="-"/>
            </a:pPr>
            <a:r>
              <a:rPr lang="de-DE" sz="1600" dirty="0" smtClean="0">
                <a:solidFill>
                  <a:srgbClr val="FF0000"/>
                </a:solidFill>
                <a:latin typeface="Calibri" pitchFamily="34" charset="0"/>
                <a:hlinkClick r:id="rId3"/>
              </a:rPr>
              <a:t>http://www.idf.uni-heidelberg.de/personal/fileadmin/user/roesch/Arbeitshilfen/novikformulier1.pdf</a:t>
            </a:r>
            <a:endParaRPr lang="de-DE" sz="1600" dirty="0" smtClean="0">
              <a:solidFill>
                <a:srgbClr val="FF0000"/>
              </a:solidFill>
              <a:latin typeface="Calibri" pitchFamily="34" charset="0"/>
            </a:endParaRPr>
          </a:p>
          <a:p>
            <a:pPr>
              <a:lnSpc>
                <a:spcPct val="150000"/>
              </a:lnSpc>
              <a:buFontTx/>
              <a:buChar char="-"/>
            </a:pPr>
            <a:endParaRPr lang="de-DE" sz="2000" dirty="0" smtClean="0">
              <a:solidFill>
                <a:srgbClr val="FF0000"/>
              </a:solidFill>
              <a:latin typeface="Calibri" pitchFamily="34" charset="0"/>
            </a:endParaRPr>
          </a:p>
          <a:p>
            <a:pPr>
              <a:buFontTx/>
              <a:buChar char="-"/>
            </a:pPr>
            <a:endParaRPr lang="de-DE" sz="2000" dirty="0" smtClean="0"/>
          </a:p>
          <a:p>
            <a:pPr>
              <a:buFontTx/>
              <a:buChar char="-"/>
            </a:pPr>
            <a:endParaRPr lang="de-DE" dirty="0" smtClean="0"/>
          </a:p>
        </p:txBody>
      </p:sp>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46</a:t>
            </a:r>
            <a:endParaRPr lang="de-DE"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de-DE" sz="2800" dirty="0" smtClean="0">
                <a:latin typeface="Calibri" pitchFamily="34" charset="0"/>
              </a:rPr>
              <a:t>Ende:</a:t>
            </a:r>
            <a:r>
              <a:rPr lang="de-DE" dirty="0" smtClean="0">
                <a:latin typeface="Calibri" pitchFamily="34" charset="0"/>
              </a:rPr>
              <a:t/>
            </a:r>
            <a:br>
              <a:rPr lang="de-DE" dirty="0" smtClean="0">
                <a:latin typeface="Calibri" pitchFamily="34" charset="0"/>
              </a:rPr>
            </a:br>
            <a:r>
              <a:rPr lang="de-DE" b="1" dirty="0" smtClean="0">
                <a:latin typeface="Calibri" pitchFamily="34" charset="0"/>
              </a:rPr>
              <a:t>Viel Erfolg im Studium</a:t>
            </a:r>
            <a:r>
              <a:rPr lang="en-US" sz="3600" b="1" dirty="0" smtClean="0">
                <a:latin typeface="Calibri" pitchFamily="34" charset="0"/>
              </a:rPr>
              <a:t>!</a:t>
            </a:r>
          </a:p>
        </p:txBody>
      </p:sp>
      <p:pic>
        <p:nvPicPr>
          <p:cNvPr id="6" name="Picture 3" descr="C:\Users\my\Pictures\1-B-MuMiS\bus  trns.PNG"/>
          <p:cNvPicPr>
            <a:picLocks noGrp="1" noChangeAspect="1" noChangeArrowheads="1"/>
          </p:cNvPicPr>
          <p:nvPr>
            <p:ph idx="1"/>
          </p:nvPr>
        </p:nvPicPr>
        <p:blipFill>
          <a:blip r:embed="rId3" cstate="print"/>
          <a:srcRect/>
          <a:stretch>
            <a:fillRect/>
          </a:stretch>
        </p:blipFill>
        <p:spPr bwMode="auto">
          <a:xfrm>
            <a:off x="1907704" y="1772816"/>
            <a:ext cx="5328592" cy="4530725"/>
          </a:xfrm>
          <a:prstGeom prst="rect">
            <a:avLst/>
          </a:prstGeom>
          <a:noFill/>
        </p:spPr>
      </p:pic>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47</a:t>
            </a:r>
            <a:endParaRPr lang="de-DE"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b="1" smtClean="0">
                <a:solidFill>
                  <a:srgbClr val="00B050"/>
                </a:solidFill>
                <a:latin typeface="Calibri" pitchFamily="34" charset="0"/>
              </a:rPr>
              <a:t>Literaturverzeichnis</a:t>
            </a:r>
            <a:endParaRPr lang="de-DE" sz="3600" dirty="0">
              <a:solidFill>
                <a:srgbClr val="00B050"/>
              </a:solidFill>
            </a:endParaRPr>
          </a:p>
        </p:txBody>
      </p:sp>
      <p:sp>
        <p:nvSpPr>
          <p:cNvPr id="3" name="Inhaltsplatzhalter 2"/>
          <p:cNvSpPr>
            <a:spLocks noGrp="1"/>
          </p:cNvSpPr>
          <p:nvPr>
            <p:ph idx="1"/>
          </p:nvPr>
        </p:nvSpPr>
        <p:spPr>
          <a:xfrm>
            <a:off x="457200" y="1600200"/>
            <a:ext cx="8362950" cy="4709120"/>
          </a:xfrm>
        </p:spPr>
        <p:txBody>
          <a:bodyPr/>
          <a:lstStyle/>
          <a:p>
            <a:pPr>
              <a:buClr>
                <a:srgbClr val="00A800"/>
              </a:buClr>
            </a:pPr>
            <a:r>
              <a:rPr lang="de-DE" sz="1600" dirty="0" smtClean="0"/>
              <a:t>Arbeitsgruppe Hochschuldidaktische Weiterbildung an der Albert-Ludwigs-Universität (1998): Besser Lehren: Praxisorientierte Anregungen und Hilfen für Lehrende in Hochschule und Weiterbildung. Heft 4: Kommunikation in Seminaren. Weinheim: Deutscher Studien Verlag.</a:t>
            </a:r>
            <a:endParaRPr lang="en-US" sz="1600" dirty="0" smtClean="0"/>
          </a:p>
          <a:p>
            <a:pPr>
              <a:buClr>
                <a:srgbClr val="00A800"/>
              </a:buClr>
            </a:pPr>
            <a:r>
              <a:rPr lang="de-DE" sz="1600" dirty="0" smtClean="0"/>
              <a:t>Arbeitsgruppe Hochschuldidaktische Weiterbildung an der Albert-Ludwigs- Universität (1998): Besser Lehren: Praxisorientierte Anregungen und Hilfen für Lehrende in Hochschule und Weiterbildung. Heft 6: Förderung studentischer Arbeitsformen, Weinheim: Deutscher Studien Verlag.</a:t>
            </a:r>
            <a:endParaRPr lang="en-US" sz="1600" dirty="0" smtClean="0"/>
          </a:p>
          <a:p>
            <a:pPr>
              <a:buClr>
                <a:srgbClr val="00A800"/>
              </a:buClr>
            </a:pPr>
            <a:r>
              <a:rPr lang="de-DE" sz="1600" dirty="0" smtClean="0"/>
              <a:t>Kruse, O. (2010): Lesen und Schreiben. Studieren, aber richtig. Konstanz: UVK.</a:t>
            </a:r>
            <a:endParaRPr lang="en-US" sz="1600" dirty="0" smtClean="0"/>
          </a:p>
          <a:p>
            <a:pPr>
              <a:buClr>
                <a:srgbClr val="00A800"/>
              </a:buClr>
            </a:pPr>
            <a:r>
              <a:rPr lang="de-DE" sz="1600" dirty="0" smtClean="0"/>
              <a:t>Mehlhorn, G. (2005): Studienbegleitung für ausländische Studierende an deutschen Hochschulen. Teil 1: Handreichungen für Kursleiter zum Studierstrategien-Kurs. Teil 2: Individuelle Lernberatung - Ein Leitfaden für die Beratungspraxis, München: </a:t>
            </a:r>
            <a:r>
              <a:rPr lang="de-DE" sz="1600" dirty="0" err="1" smtClean="0"/>
              <a:t>Iudicium</a:t>
            </a:r>
            <a:r>
              <a:rPr lang="de-DE" sz="1600" dirty="0" smtClean="0"/>
              <a:t>.</a:t>
            </a:r>
          </a:p>
          <a:p>
            <a:pPr>
              <a:buClr>
                <a:srgbClr val="00A800"/>
              </a:buClr>
            </a:pPr>
            <a:r>
              <a:rPr lang="de-DE" sz="1600" dirty="0" smtClean="0"/>
              <a:t>Wolfsberger, J. (2009:) Frei geschrieben. Mut, Freiheit &amp; Strategie für wissenschaftliche Abschlussarbeiten. Wien [u.a.]: Böhlau.</a:t>
            </a:r>
            <a:endParaRPr lang="en-US" sz="1600" dirty="0" smtClean="0"/>
          </a:p>
          <a:p>
            <a:endParaRPr lang="en-US" sz="1800" dirty="0" smtClean="0"/>
          </a:p>
          <a:p>
            <a:endParaRPr lang="de-DE" sz="1800" dirty="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48</a:t>
            </a:r>
            <a:endParaRPr lang="de-DE"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b="1" smtClean="0">
                <a:solidFill>
                  <a:srgbClr val="00B050"/>
                </a:solidFill>
                <a:latin typeface="Calibri" pitchFamily="34" charset="0"/>
              </a:rPr>
              <a:t>Literaturverzeichnis</a:t>
            </a:r>
            <a:endParaRPr lang="de-DE" sz="3600" dirty="0">
              <a:solidFill>
                <a:srgbClr val="00B050"/>
              </a:solidFill>
            </a:endParaRPr>
          </a:p>
        </p:txBody>
      </p:sp>
      <p:sp>
        <p:nvSpPr>
          <p:cNvPr id="3" name="Inhaltsplatzhalter 2"/>
          <p:cNvSpPr>
            <a:spLocks noGrp="1"/>
          </p:cNvSpPr>
          <p:nvPr>
            <p:ph idx="1"/>
          </p:nvPr>
        </p:nvSpPr>
        <p:spPr>
          <a:xfrm>
            <a:off x="457200" y="1600200"/>
            <a:ext cx="8362950" cy="4709120"/>
          </a:xfrm>
        </p:spPr>
        <p:txBody>
          <a:bodyPr/>
          <a:lstStyle/>
          <a:p>
            <a:pPr>
              <a:buClr>
                <a:srgbClr val="00A800"/>
              </a:buClr>
            </a:pPr>
            <a:r>
              <a:rPr lang="de-DE" sz="1600" dirty="0" smtClean="0"/>
              <a:t>aus Internetquellen:</a:t>
            </a:r>
          </a:p>
          <a:p>
            <a:pPr lvl="1" latinLnBrk="1"/>
            <a:r>
              <a:rPr lang="de-DE" altLang="ko-KR" sz="1600" u="sng" dirty="0" smtClean="0">
                <a:hlinkClick r:id="rId2"/>
              </a:rPr>
              <a:t>http://www.lc.unsw.edu.au/onlib/pdf/disc.pdf</a:t>
            </a:r>
            <a:endParaRPr lang="ko-KR" altLang="ko-KR" sz="1600" dirty="0" smtClean="0"/>
          </a:p>
          <a:p>
            <a:pPr lvl="1" latinLnBrk="1"/>
            <a:r>
              <a:rPr lang="de-DE" altLang="ko-KR" sz="1600" u="sng" dirty="0" smtClean="0">
                <a:hlinkClick r:id="rId3"/>
              </a:rPr>
              <a:t>http://www.lboro.ac.uk/service/ltd/campus/grpwork.pdf</a:t>
            </a:r>
            <a:endParaRPr lang="ko-KR" altLang="ko-KR" sz="1600" dirty="0" smtClean="0"/>
          </a:p>
          <a:p>
            <a:pPr lvl="1"/>
            <a:r>
              <a:rPr lang="de-DE" altLang="ko-KR" sz="1600" u="sng" dirty="0" smtClean="0">
                <a:hlinkClick r:id="rId4"/>
              </a:rPr>
              <a:t>http://www.monash.edu.au/lls/llonline/speaking/participation/index.xml</a:t>
            </a:r>
            <a:r>
              <a:rPr lang="de-DE" sz="1600" dirty="0" smtClean="0"/>
              <a:t> </a:t>
            </a:r>
            <a:endParaRPr lang="en-US" sz="1600" dirty="0" smtClean="0"/>
          </a:p>
          <a:p>
            <a:endParaRPr lang="en-US" sz="1800" dirty="0" smtClean="0"/>
          </a:p>
          <a:p>
            <a:endParaRPr lang="de-DE" sz="1800" dirty="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49</a:t>
            </a:r>
            <a:endParaRPr lang="de-DE"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US" sz="3600" dirty="0" err="1" smtClean="0">
                <a:latin typeface="Calibri" pitchFamily="34" charset="0"/>
              </a:rPr>
              <a:t>Abfahrt</a:t>
            </a:r>
            <a:r>
              <a:rPr lang="en-US" sz="3600" dirty="0" smtClean="0">
                <a:latin typeface="Calibri" pitchFamily="34" charset="0"/>
              </a:rPr>
              <a:t>:</a:t>
            </a:r>
            <a:br>
              <a:rPr lang="en-US" sz="3600" dirty="0" smtClean="0">
                <a:latin typeface="Calibri" pitchFamily="34" charset="0"/>
              </a:rPr>
            </a:br>
            <a:r>
              <a:rPr lang="en-US" sz="3600" b="1" dirty="0" smtClean="0">
                <a:latin typeface="Calibri" pitchFamily="34" charset="0"/>
              </a:rPr>
              <a:t>Knowing Me Knowing You…</a:t>
            </a:r>
          </a:p>
        </p:txBody>
      </p:sp>
      <p:grpSp>
        <p:nvGrpSpPr>
          <p:cNvPr id="1026" name="Group 2"/>
          <p:cNvGrpSpPr>
            <a:grpSpLocks/>
          </p:cNvGrpSpPr>
          <p:nvPr/>
        </p:nvGrpSpPr>
        <p:grpSpPr bwMode="auto">
          <a:xfrm>
            <a:off x="2699792" y="1484784"/>
            <a:ext cx="4104456" cy="4608512"/>
            <a:chOff x="9266" y="6183"/>
            <a:chExt cx="2253" cy="2640"/>
          </a:xfrm>
        </p:grpSpPr>
        <p:sp>
          <p:nvSpPr>
            <p:cNvPr id="1027"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8"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9"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0"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1"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2"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3"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4"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5"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6"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7"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8"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9"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0"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041" name="Group 17"/>
            <p:cNvGrpSpPr>
              <a:grpSpLocks/>
            </p:cNvGrpSpPr>
            <p:nvPr/>
          </p:nvGrpSpPr>
          <p:grpSpPr bwMode="auto">
            <a:xfrm>
              <a:off x="10285" y="6618"/>
              <a:ext cx="184" cy="339"/>
              <a:chOff x="10285" y="6618"/>
              <a:chExt cx="184" cy="339"/>
            </a:xfrm>
          </p:grpSpPr>
          <p:cxnSp>
            <p:nvCxnSpPr>
              <p:cNvPr id="1042"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43"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1044"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1045" name="Group 21"/>
            <p:cNvGrpSpPr>
              <a:grpSpLocks/>
            </p:cNvGrpSpPr>
            <p:nvPr/>
          </p:nvGrpSpPr>
          <p:grpSpPr bwMode="auto">
            <a:xfrm>
              <a:off x="10285" y="8297"/>
              <a:ext cx="184" cy="339"/>
              <a:chOff x="10285" y="6618"/>
              <a:chExt cx="184" cy="339"/>
            </a:xfrm>
          </p:grpSpPr>
          <p:cxnSp>
            <p:nvCxnSpPr>
              <p:cNvPr id="1046"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47"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1048" name="Group 24"/>
            <p:cNvGrpSpPr>
              <a:grpSpLocks/>
            </p:cNvGrpSpPr>
            <p:nvPr/>
          </p:nvGrpSpPr>
          <p:grpSpPr bwMode="auto">
            <a:xfrm rot="7419679">
              <a:off x="9575" y="7045"/>
              <a:ext cx="185" cy="339"/>
              <a:chOff x="10285" y="6618"/>
              <a:chExt cx="184" cy="339"/>
            </a:xfrm>
          </p:grpSpPr>
          <p:cxnSp>
            <p:nvCxnSpPr>
              <p:cNvPr id="1049"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50"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1051" name="Group 27"/>
            <p:cNvGrpSpPr>
              <a:grpSpLocks/>
            </p:cNvGrpSpPr>
            <p:nvPr/>
          </p:nvGrpSpPr>
          <p:grpSpPr bwMode="auto">
            <a:xfrm rot="4294677">
              <a:off x="9552" y="7866"/>
              <a:ext cx="184" cy="339"/>
              <a:chOff x="10285" y="6618"/>
              <a:chExt cx="184" cy="339"/>
            </a:xfrm>
          </p:grpSpPr>
          <p:cxnSp>
            <p:nvCxnSpPr>
              <p:cNvPr id="1052"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53"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1054" name="Group 30"/>
            <p:cNvGrpSpPr>
              <a:grpSpLocks/>
            </p:cNvGrpSpPr>
            <p:nvPr/>
          </p:nvGrpSpPr>
          <p:grpSpPr bwMode="auto">
            <a:xfrm rot="3523098">
              <a:off x="11006" y="7092"/>
              <a:ext cx="185" cy="338"/>
              <a:chOff x="10285" y="6618"/>
              <a:chExt cx="184" cy="339"/>
            </a:xfrm>
          </p:grpSpPr>
          <p:cxnSp>
            <p:nvCxnSpPr>
              <p:cNvPr id="1055"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56"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1057" name="Group 33"/>
            <p:cNvGrpSpPr>
              <a:grpSpLocks/>
            </p:cNvGrpSpPr>
            <p:nvPr/>
          </p:nvGrpSpPr>
          <p:grpSpPr bwMode="auto">
            <a:xfrm rot="6605174">
              <a:off x="11074" y="7866"/>
              <a:ext cx="184" cy="339"/>
              <a:chOff x="10285" y="6618"/>
              <a:chExt cx="184" cy="339"/>
            </a:xfrm>
          </p:grpSpPr>
          <p:cxnSp>
            <p:nvCxnSpPr>
              <p:cNvPr id="1058"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59"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7" name="Abgerundetes Rechteck 3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latin typeface="Calibri" pitchFamily="34" charset="0"/>
              </a:rPr>
              <a:t>Aufgabe</a:t>
            </a:r>
            <a:r>
              <a:rPr lang="en-US" sz="2800" b="1" dirty="0" smtClean="0">
                <a:latin typeface="Calibri" pitchFamily="34" charset="0"/>
              </a:rPr>
              <a:t> 1. Knowing Me Knowing You…</a:t>
            </a:r>
            <a:endParaRPr lang="de-DE" sz="2800" dirty="0">
              <a:latin typeface="Calibri" pitchFamily="34" charset="0"/>
            </a:endParaRPr>
          </a:p>
        </p:txBody>
      </p:sp>
      <p:sp>
        <p:nvSpPr>
          <p:cNvPr id="3" name="Inhaltsplatzhalter 2"/>
          <p:cNvSpPr>
            <a:spLocks noGrp="1"/>
          </p:cNvSpPr>
          <p:nvPr>
            <p:ph idx="1"/>
          </p:nvPr>
        </p:nvSpPr>
        <p:spPr>
          <a:xfrm>
            <a:off x="457200" y="3861048"/>
            <a:ext cx="8362950" cy="2269877"/>
          </a:xfrm>
        </p:spPr>
        <p:txBody>
          <a:bodyPr/>
          <a:lstStyle/>
          <a:p>
            <a:pPr marL="514350" lvl="0" indent="-514350">
              <a:buClr>
                <a:srgbClr val="00A800"/>
              </a:buClr>
              <a:buFont typeface="+mj-lt"/>
              <a:buAutoNum type="arabicPeriod"/>
            </a:pPr>
            <a:r>
              <a:rPr lang="de-DE" sz="2400" dirty="0" smtClean="0">
                <a:latin typeface="Calibri" pitchFamily="34" charset="0"/>
              </a:rPr>
              <a:t>Die Lehrveranstaltungen sind meistens in Form von Frontalunterricht gestaltet.</a:t>
            </a:r>
            <a:endParaRPr lang="en-US" sz="2400" dirty="0" smtClean="0">
              <a:latin typeface="Calibri" pitchFamily="34" charset="0"/>
            </a:endParaRPr>
          </a:p>
          <a:p>
            <a:pPr lvl="1"/>
            <a:r>
              <a:rPr lang="de-DE" sz="2000" dirty="0" smtClean="0">
                <a:latin typeface="Calibri" pitchFamily="34" charset="0"/>
              </a:rPr>
              <a:t>Die Dozentin präsentiert systematisch theoretisches Fachwissen.</a:t>
            </a:r>
            <a:endParaRPr lang="en-US" sz="2000" dirty="0" smtClean="0">
              <a:latin typeface="Calibri" pitchFamily="34" charset="0"/>
            </a:endParaRPr>
          </a:p>
          <a:p>
            <a:pPr lvl="1"/>
            <a:r>
              <a:rPr lang="de-DE" sz="2000" dirty="0" smtClean="0">
                <a:latin typeface="Calibri" pitchFamily="34" charset="0"/>
              </a:rPr>
              <a:t>Die Studierenden schreiben mit und versuchen sich das Vermittelte einzuprägen</a:t>
            </a:r>
            <a:r>
              <a:rPr lang="en-US" sz="2000" dirty="0" smtClean="0">
                <a:latin typeface="Calibri" pitchFamily="34" charset="0"/>
              </a:rPr>
              <a:t>.</a:t>
            </a:r>
          </a:p>
          <a:p>
            <a:pPr lvl="1">
              <a:buNone/>
            </a:pPr>
            <a:endParaRPr lang="en-US" sz="2400" dirty="0" smtClean="0"/>
          </a:p>
        </p:txBody>
      </p:sp>
      <p:grpSp>
        <p:nvGrpSpPr>
          <p:cNvPr id="4" name="Group 2"/>
          <p:cNvGrpSpPr>
            <a:grpSpLocks/>
          </p:cNvGrpSpPr>
          <p:nvPr/>
        </p:nvGrpSpPr>
        <p:grpSpPr bwMode="auto">
          <a:xfrm>
            <a:off x="3563888" y="1412776"/>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latin typeface="Calibri" pitchFamily="34" charset="0"/>
              </a:rPr>
              <a:t>Aufgabe </a:t>
            </a:r>
            <a:r>
              <a:rPr lang="en-US" sz="2800" b="1" dirty="0" smtClean="0">
                <a:latin typeface="Calibri" pitchFamily="34" charset="0"/>
              </a:rPr>
              <a:t>1. Knowing Me Knowing You…</a:t>
            </a:r>
            <a:endParaRPr lang="de-DE" sz="2800" dirty="0">
              <a:latin typeface="Calibri" pitchFamily="34" charset="0"/>
            </a:endParaRPr>
          </a:p>
        </p:txBody>
      </p:sp>
      <p:sp>
        <p:nvSpPr>
          <p:cNvPr id="3" name="Inhaltsplatzhalter 2"/>
          <p:cNvSpPr>
            <a:spLocks noGrp="1"/>
          </p:cNvSpPr>
          <p:nvPr>
            <p:ph idx="1"/>
          </p:nvPr>
        </p:nvSpPr>
        <p:spPr>
          <a:xfrm>
            <a:off x="457200" y="4005064"/>
            <a:ext cx="8362950" cy="2664296"/>
          </a:xfrm>
        </p:spPr>
        <p:txBody>
          <a:bodyPr/>
          <a:lstStyle/>
          <a:p>
            <a:pPr marL="742950" indent="-742950">
              <a:buClr>
                <a:srgbClr val="00A800"/>
              </a:buClr>
              <a:buSzPct val="100000"/>
              <a:buFont typeface="+mj-lt"/>
              <a:buAutoNum type="arabicPeriod" startAt="2"/>
            </a:pPr>
            <a:r>
              <a:rPr lang="de-DE" sz="2400" dirty="0" smtClean="0">
                <a:latin typeface="Calibri" pitchFamily="34" charset="0"/>
              </a:rPr>
              <a:t>Der Dozent gilt als zentrale Quelle des Wissens. Die von der dem Dozenten präsentierten Wissensinhalte stehen nicht zur Diskussion. Es kommt in der Regel nicht vor, dass Studierende den von dem Dozenten präsentierten Unterrichtsstoff hinterfragen oder den Dozenten kritisieren.</a:t>
            </a:r>
          </a:p>
          <a:p>
            <a:endParaRPr lang="de-DE" dirty="0"/>
          </a:p>
        </p:txBody>
      </p:sp>
      <p:grpSp>
        <p:nvGrpSpPr>
          <p:cNvPr id="4" name="Group 2"/>
          <p:cNvGrpSpPr>
            <a:grpSpLocks/>
          </p:cNvGrpSpPr>
          <p:nvPr/>
        </p:nvGrpSpPr>
        <p:grpSpPr bwMode="auto">
          <a:xfrm>
            <a:off x="3563888" y="1412776"/>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smtClean="0"/>
              <a:t/>
            </a:r>
            <a:br>
              <a:rPr lang="en-US" sz="2800" dirty="0" smtClean="0"/>
            </a:br>
            <a:r>
              <a:rPr lang="de-DE" sz="2800" b="1" dirty="0" smtClean="0">
                <a:latin typeface="Calibri" pitchFamily="34" charset="0"/>
              </a:rPr>
              <a:t>Aufgabe</a:t>
            </a:r>
            <a:r>
              <a:rPr lang="en-US" sz="2800" b="1" dirty="0" smtClean="0">
                <a:latin typeface="Calibri" pitchFamily="34" charset="0"/>
              </a:rPr>
              <a:t> 1. Knowing Me Knowing You…</a:t>
            </a:r>
            <a:endParaRPr lang="de-DE" sz="2800" dirty="0">
              <a:latin typeface="Calibri" pitchFamily="34" charset="0"/>
            </a:endParaRPr>
          </a:p>
        </p:txBody>
      </p:sp>
      <p:sp>
        <p:nvSpPr>
          <p:cNvPr id="3" name="Inhaltsplatzhalter 2"/>
          <p:cNvSpPr>
            <a:spLocks noGrp="1"/>
          </p:cNvSpPr>
          <p:nvPr>
            <p:ph idx="1"/>
          </p:nvPr>
        </p:nvSpPr>
        <p:spPr>
          <a:xfrm>
            <a:off x="457200" y="4293096"/>
            <a:ext cx="8362950" cy="2232248"/>
          </a:xfrm>
        </p:spPr>
        <p:txBody>
          <a:bodyPr/>
          <a:lstStyle/>
          <a:p>
            <a:pPr marL="514350" lvl="0" indent="-514350">
              <a:buClr>
                <a:srgbClr val="00A800"/>
              </a:buClr>
              <a:buSzPct val="100000"/>
              <a:buFont typeface="+mj-lt"/>
              <a:buAutoNum type="arabicPeriod" startAt="3"/>
            </a:pPr>
            <a:r>
              <a:rPr lang="de-DE" sz="2800" dirty="0" smtClean="0">
                <a:latin typeface="Calibri" pitchFamily="34" charset="0"/>
              </a:rPr>
              <a:t>Der Unterrichtsstoff wird nicht nur von der Dozentin präsentiert, sondern auch oft von Studierenden. Dafür müssen sich die Studierenden den Unterrichtsstoff selbstständig erarbeiten.</a:t>
            </a:r>
            <a:endParaRPr lang="de-DE" sz="2800" dirty="0">
              <a:latin typeface="Calibri" pitchFamily="34" charset="0"/>
            </a:endParaRPr>
          </a:p>
        </p:txBody>
      </p:sp>
      <p:grpSp>
        <p:nvGrpSpPr>
          <p:cNvPr id="4" name="Group 2"/>
          <p:cNvGrpSpPr>
            <a:grpSpLocks/>
          </p:cNvGrpSpPr>
          <p:nvPr/>
        </p:nvGrpSpPr>
        <p:grpSpPr bwMode="auto">
          <a:xfrm>
            <a:off x="3635896" y="1556792"/>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8</a:t>
            </a:r>
            <a:endParaRPr lang="de-DE"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latin typeface="Calibri" pitchFamily="34" charset="0"/>
              </a:rPr>
              <a:t>Aufgabe</a:t>
            </a:r>
            <a:r>
              <a:rPr lang="en-US" sz="2800" b="1" dirty="0" smtClean="0">
                <a:latin typeface="Calibri" pitchFamily="34" charset="0"/>
              </a:rPr>
              <a:t> 1. Knowing Me Knowing You…</a:t>
            </a:r>
            <a:endParaRPr lang="de-DE" sz="2800" dirty="0">
              <a:latin typeface="Calibri" pitchFamily="34" charset="0"/>
            </a:endParaRPr>
          </a:p>
        </p:txBody>
      </p:sp>
      <p:sp>
        <p:nvSpPr>
          <p:cNvPr id="3" name="Inhaltsplatzhalter 2"/>
          <p:cNvSpPr>
            <a:spLocks noGrp="1"/>
          </p:cNvSpPr>
          <p:nvPr>
            <p:ph idx="1"/>
          </p:nvPr>
        </p:nvSpPr>
        <p:spPr>
          <a:xfrm>
            <a:off x="457200" y="4365104"/>
            <a:ext cx="8362950" cy="1765821"/>
          </a:xfrm>
        </p:spPr>
        <p:txBody>
          <a:bodyPr/>
          <a:lstStyle/>
          <a:p>
            <a:pPr marL="742950" indent="-742950">
              <a:buClr>
                <a:srgbClr val="00A800"/>
              </a:buClr>
              <a:buSzPct val="100000"/>
              <a:buFont typeface="+mj-lt"/>
              <a:buAutoNum type="arabicPeriod" startAt="4"/>
            </a:pPr>
            <a:r>
              <a:rPr lang="de-DE" sz="2800" dirty="0" smtClean="0">
                <a:latin typeface="Calibri" pitchFamily="34" charset="0"/>
              </a:rPr>
              <a:t>Oft finden Diskussionen statt, an denen Studierende aktiv teilnehmen. Studierende können ihre kritischen Einschätzungen abgeben.</a:t>
            </a:r>
            <a:endParaRPr lang="en-US" sz="2800" dirty="0" smtClean="0">
              <a:latin typeface="Calibri" pitchFamily="34" charset="0"/>
            </a:endParaRPr>
          </a:p>
          <a:p>
            <a:endParaRPr lang="de-DE" dirty="0"/>
          </a:p>
        </p:txBody>
      </p:sp>
      <p:grpSp>
        <p:nvGrpSpPr>
          <p:cNvPr id="4" name="Group 2"/>
          <p:cNvGrpSpPr>
            <a:grpSpLocks/>
          </p:cNvGrpSpPr>
          <p:nvPr/>
        </p:nvGrpSpPr>
        <p:grpSpPr bwMode="auto">
          <a:xfrm>
            <a:off x="3491880" y="1484784"/>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uMiS-Vorlage">
  <a:themeElements>
    <a:clrScheme name="MuMiS-Vorlag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MuMiS-Vorlage">
      <a:majorFont>
        <a:latin typeface="Georgi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uMiS-Vorlag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MuMiS-Vorlag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MuMiS-Vorlag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MuMiS-Vorlag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MuMiS-Vorlag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MuMiS-Vorlag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MuMiS-Vorlag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MuMiS-Vorlag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MuMiS-Vorlage</Template>
  <TotalTime>3</TotalTime>
  <Words>1817</Words>
  <Application>Microsoft Office PowerPoint</Application>
  <PresentationFormat>화면 슬라이드 쇼(4:3)</PresentationFormat>
  <Paragraphs>437</Paragraphs>
  <Slides>49</Slides>
  <Notes>34</Notes>
  <HiddenSlides>0</HiddenSlides>
  <MMClips>0</MMClips>
  <ScaleCrop>false</ScaleCrop>
  <HeadingPairs>
    <vt:vector size="4" baseType="variant">
      <vt:variant>
        <vt:lpstr>테마</vt:lpstr>
      </vt:variant>
      <vt:variant>
        <vt:i4>1</vt:i4>
      </vt:variant>
      <vt:variant>
        <vt:lpstr>슬라이드 제목</vt:lpstr>
      </vt:variant>
      <vt:variant>
        <vt:i4>49</vt:i4>
      </vt:variant>
    </vt:vector>
  </HeadingPairs>
  <TitlesOfParts>
    <vt:vector size="50" baseType="lpstr">
      <vt:lpstr>MuMiS-Vorlage</vt:lpstr>
      <vt:lpstr>Studieren in Deutschland – Eine Rundfahrt durch die deutsche akademische Kultur </vt:lpstr>
      <vt:lpstr>Eine Rundfahrt durch  die deutsche akademische Kultur </vt:lpstr>
      <vt:lpstr>Reiseplan</vt:lpstr>
      <vt:lpstr>Eine Rundfahrt durch  die deutsche akademische Kultur </vt:lpstr>
      <vt:lpstr>Abfahrt: Knowing Me Knowing You…</vt:lpstr>
      <vt:lpstr>Aufgabe 1. Knowing Me Knowing You…</vt:lpstr>
      <vt:lpstr>Aufgabe 1. Knowing Me Knowing You…</vt:lpstr>
      <vt:lpstr> Aufgabe 1. Knowing Me Knowing You…</vt:lpstr>
      <vt:lpstr>Aufgabe 1. Knowing Me Knowing You…</vt:lpstr>
      <vt:lpstr>Aufgabe 1. Knowing Me Knowing You…</vt:lpstr>
      <vt:lpstr>Aufgabe 1. Knowing Me Knowing You…</vt:lpstr>
      <vt:lpstr>Lehrveranstaltungstypen  an deutschen Universitäten:  Vorlesungen/Seminare</vt:lpstr>
      <vt:lpstr>             Vorlesung</vt:lpstr>
      <vt:lpstr>Vorlesung </vt:lpstr>
      <vt:lpstr>Seminar</vt:lpstr>
      <vt:lpstr>Seminar: Viel Sprechen</vt:lpstr>
      <vt:lpstr>Akademisches Viertel</vt:lpstr>
      <vt:lpstr>Diskussion: Warum haben wir in Seminaren  überhaupt Diskussionen?</vt:lpstr>
      <vt:lpstr>Diskussion:  Vorteile für Sie</vt:lpstr>
      <vt:lpstr>Diskussion: nicht gelungen vs. gelungen</vt:lpstr>
      <vt:lpstr>Diskussion: Wie nehme ich an einer Diskussion teil?</vt:lpstr>
      <vt:lpstr>Seminar: Schweigen</vt:lpstr>
      <vt:lpstr>Diskussion: Was Sie noch tun können…</vt:lpstr>
      <vt:lpstr>         Gruppenarbeit</vt:lpstr>
      <vt:lpstr>Gruppenarbeit: Wozu?</vt:lpstr>
      <vt:lpstr>Gruppenarbeit: Kernschritte bei einer Gruppenarbeit</vt:lpstr>
      <vt:lpstr>Gruppenarbeit: Kernschritte bei einer Gruppenarbeit</vt:lpstr>
      <vt:lpstr>Gruppenarbeit: Kernschritte bei einer Gruppenarbeit</vt:lpstr>
      <vt:lpstr>Gruppenarbeit: Was Sie noch tun können…</vt:lpstr>
      <vt:lpstr>          Studentisches Referat</vt:lpstr>
      <vt:lpstr>Studentisches Referat: Arbeitsschritte  beim Halten eines Referats</vt:lpstr>
      <vt:lpstr>Studentisches Referat: Was Sie noch tun können…</vt:lpstr>
      <vt:lpstr>               Schriftliche Klausur</vt:lpstr>
      <vt:lpstr>Schriftliche Klausur:  Auf welche Fähigkeiten kommt es an?</vt:lpstr>
      <vt:lpstr> Schriftliche Klausur:  Was Sie noch tun können…</vt:lpstr>
      <vt:lpstr>          Hausarbeiten</vt:lpstr>
      <vt:lpstr>Hausarbeit:  Wie sieht eine Hausarbeit aus?</vt:lpstr>
      <vt:lpstr>Hausarbeit: Textstruktur</vt:lpstr>
      <vt:lpstr>Hausarbeit: Warum werden Hausarbeiten geschrieben?</vt:lpstr>
      <vt:lpstr>Hausarbeit:  Schreiben, um zu lernen</vt:lpstr>
      <vt:lpstr> Hausarbeit: Welche Kenntnisse und Fertigkeiten  soll ich in einer Hausarbeit zeigen?</vt:lpstr>
      <vt:lpstr>Hausarbeit: Dozenten unterstützen Studierende  beim Schreiben einer Hausarbeit.</vt:lpstr>
      <vt:lpstr>Hausarbeit: Dozenten unterstützen Studierende beim Schreiben ihrer Hausarbeit.</vt:lpstr>
      <vt:lpstr>Hausarbeit: Zitieren</vt:lpstr>
      <vt:lpstr>Hausarbeit: Zitieren</vt:lpstr>
      <vt:lpstr>Hausarbeit: Was Sie noch tun können…</vt:lpstr>
      <vt:lpstr>Ende: Viel Erfolg im Studium!</vt:lpstr>
      <vt:lpstr>Literaturverzeichnis</vt:lpstr>
      <vt:lpstr>Literaturverzeichnis</vt:lpstr>
    </vt:vector>
  </TitlesOfParts>
  <Company>SLM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Sprachlernplanungstool</dc:title>
  <dc:creator>FB08</dc:creator>
  <cp:lastModifiedBy>user</cp:lastModifiedBy>
  <cp:revision>2065</cp:revision>
  <cp:lastPrinted>2013-07-19T21:16:17Z</cp:lastPrinted>
  <dcterms:created xsi:type="dcterms:W3CDTF">2009-09-07T10:11:08Z</dcterms:created>
  <dcterms:modified xsi:type="dcterms:W3CDTF">2013-08-27T12:48:32Z</dcterms:modified>
</cp:coreProperties>
</file>