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 id="2147483695" r:id="rId2"/>
  </p:sldMasterIdLst>
  <p:notesMasterIdLst>
    <p:notesMasterId r:id="rId20"/>
  </p:notesMasterIdLst>
  <p:handoutMasterIdLst>
    <p:handoutMasterId r:id="rId21"/>
  </p:handoutMasterIdLst>
  <p:sldIdLst>
    <p:sldId id="256" r:id="rId3"/>
    <p:sldId id="339" r:id="rId4"/>
    <p:sldId id="336" r:id="rId5"/>
    <p:sldId id="337" r:id="rId6"/>
    <p:sldId id="287" r:id="rId7"/>
    <p:sldId id="301" r:id="rId8"/>
    <p:sldId id="288" r:id="rId9"/>
    <p:sldId id="325" r:id="rId10"/>
    <p:sldId id="326" r:id="rId11"/>
    <p:sldId id="335" r:id="rId12"/>
    <p:sldId id="302" r:id="rId13"/>
    <p:sldId id="258" r:id="rId14"/>
    <p:sldId id="303" r:id="rId15"/>
    <p:sldId id="321" r:id="rId16"/>
    <p:sldId id="322" r:id="rId17"/>
    <p:sldId id="334" r:id="rId18"/>
    <p:sldId id="330" r:id="rId19"/>
  </p:sldIdLst>
  <p:sldSz cx="9144000" cy="6858000" type="screen4x3"/>
  <p:notesSz cx="6883400" cy="9906000"/>
  <p:defaultTextStyle>
    <a:defPPr>
      <a:defRPr lang="de-DE"/>
    </a:defPPr>
    <a:lvl1pPr algn="l" rtl="0" fontAlgn="base">
      <a:spcBef>
        <a:spcPct val="0"/>
      </a:spcBef>
      <a:spcAft>
        <a:spcPct val="0"/>
      </a:spcAft>
      <a:defRPr b="1" kern="1200">
        <a:solidFill>
          <a:schemeClr val="tx1"/>
        </a:solidFill>
        <a:latin typeface="Verdana" pitchFamily="34" charset="0"/>
        <a:ea typeface="+mn-ea"/>
        <a:cs typeface="+mn-cs"/>
      </a:defRPr>
    </a:lvl1pPr>
    <a:lvl2pPr marL="457200" algn="l" rtl="0" fontAlgn="base">
      <a:spcBef>
        <a:spcPct val="0"/>
      </a:spcBef>
      <a:spcAft>
        <a:spcPct val="0"/>
      </a:spcAft>
      <a:defRPr b="1" kern="1200">
        <a:solidFill>
          <a:schemeClr val="tx1"/>
        </a:solidFill>
        <a:latin typeface="Verdana" pitchFamily="34" charset="0"/>
        <a:ea typeface="+mn-ea"/>
        <a:cs typeface="+mn-cs"/>
      </a:defRPr>
    </a:lvl2pPr>
    <a:lvl3pPr marL="914400" algn="l" rtl="0" fontAlgn="base">
      <a:spcBef>
        <a:spcPct val="0"/>
      </a:spcBef>
      <a:spcAft>
        <a:spcPct val="0"/>
      </a:spcAft>
      <a:defRPr b="1" kern="1200">
        <a:solidFill>
          <a:schemeClr val="tx1"/>
        </a:solidFill>
        <a:latin typeface="Verdana" pitchFamily="34" charset="0"/>
        <a:ea typeface="+mn-ea"/>
        <a:cs typeface="+mn-cs"/>
      </a:defRPr>
    </a:lvl3pPr>
    <a:lvl4pPr marL="1371600" algn="l" rtl="0" fontAlgn="base">
      <a:spcBef>
        <a:spcPct val="0"/>
      </a:spcBef>
      <a:spcAft>
        <a:spcPct val="0"/>
      </a:spcAft>
      <a:defRPr b="1" kern="1200">
        <a:solidFill>
          <a:schemeClr val="tx1"/>
        </a:solidFill>
        <a:latin typeface="Verdana" pitchFamily="34" charset="0"/>
        <a:ea typeface="+mn-ea"/>
        <a:cs typeface="+mn-cs"/>
      </a:defRPr>
    </a:lvl4pPr>
    <a:lvl5pPr marL="1828800" algn="l" rtl="0" fontAlgn="base">
      <a:spcBef>
        <a:spcPct val="0"/>
      </a:spcBef>
      <a:spcAft>
        <a:spcPct val="0"/>
      </a:spcAft>
      <a:defRPr b="1" kern="1200">
        <a:solidFill>
          <a:schemeClr val="tx1"/>
        </a:solidFill>
        <a:latin typeface="Verdana" pitchFamily="34" charset="0"/>
        <a:ea typeface="+mn-ea"/>
        <a:cs typeface="+mn-cs"/>
      </a:defRPr>
    </a:lvl5pPr>
    <a:lvl6pPr marL="2286000" algn="l" defTabSz="914400" rtl="0" eaLnBrk="1" latinLnBrk="0" hangingPunct="1">
      <a:defRPr b="1" kern="1200">
        <a:solidFill>
          <a:schemeClr val="tx1"/>
        </a:solidFill>
        <a:latin typeface="Verdana" pitchFamily="34" charset="0"/>
        <a:ea typeface="+mn-ea"/>
        <a:cs typeface="+mn-cs"/>
      </a:defRPr>
    </a:lvl6pPr>
    <a:lvl7pPr marL="2743200" algn="l" defTabSz="914400" rtl="0" eaLnBrk="1" latinLnBrk="0" hangingPunct="1">
      <a:defRPr b="1" kern="1200">
        <a:solidFill>
          <a:schemeClr val="tx1"/>
        </a:solidFill>
        <a:latin typeface="Verdana" pitchFamily="34" charset="0"/>
        <a:ea typeface="+mn-ea"/>
        <a:cs typeface="+mn-cs"/>
      </a:defRPr>
    </a:lvl7pPr>
    <a:lvl8pPr marL="3200400" algn="l" defTabSz="914400" rtl="0" eaLnBrk="1" latinLnBrk="0" hangingPunct="1">
      <a:defRPr b="1" kern="1200">
        <a:solidFill>
          <a:schemeClr val="tx1"/>
        </a:solidFill>
        <a:latin typeface="Verdana" pitchFamily="34" charset="0"/>
        <a:ea typeface="+mn-ea"/>
        <a:cs typeface="+mn-cs"/>
      </a:defRPr>
    </a:lvl8pPr>
    <a:lvl9pPr marL="3657600" algn="l" defTabSz="914400" rtl="0" eaLnBrk="1" latinLnBrk="0" hangingPunct="1">
      <a:defRPr b="1"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E9B5"/>
    <a:srgbClr val="FFFF00"/>
    <a:srgbClr val="CCCC00"/>
    <a:srgbClr val="00A800"/>
    <a:srgbClr val="58B48D"/>
    <a:srgbClr val="BAE860"/>
    <a:srgbClr val="8CD600"/>
    <a:srgbClr val="98F8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03" autoAdjust="0"/>
    <p:restoredTop sz="88161" autoAdjust="0"/>
  </p:normalViewPr>
  <p:slideViewPr>
    <p:cSldViewPr>
      <p:cViewPr varScale="1">
        <p:scale>
          <a:sx n="97" d="100"/>
          <a:sy n="97" d="100"/>
        </p:scale>
        <p:origin x="-1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1666" name="Rectangle 2"/>
          <p:cNvSpPr>
            <a:spLocks noGrp="1" noChangeArrowheads="1"/>
          </p:cNvSpPr>
          <p:nvPr>
            <p:ph type="hdr" sz="quarter"/>
          </p:nvPr>
        </p:nvSpPr>
        <p:spPr bwMode="auto">
          <a:xfrm>
            <a:off x="0" y="0"/>
            <a:ext cx="29829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Arial" charset="0"/>
              </a:defRPr>
            </a:lvl1pPr>
          </a:lstStyle>
          <a:p>
            <a:pPr>
              <a:defRPr/>
            </a:pPr>
            <a:endParaRPr lang="de-DE"/>
          </a:p>
        </p:txBody>
      </p:sp>
      <p:sp>
        <p:nvSpPr>
          <p:cNvPr id="241667" name="Rectangle 3"/>
          <p:cNvSpPr>
            <a:spLocks noGrp="1" noChangeArrowheads="1"/>
          </p:cNvSpPr>
          <p:nvPr>
            <p:ph type="dt" sz="quarter" idx="1"/>
          </p:nvPr>
        </p:nvSpPr>
        <p:spPr bwMode="auto">
          <a:xfrm>
            <a:off x="3898900" y="0"/>
            <a:ext cx="29829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Arial" charset="0"/>
              </a:defRPr>
            </a:lvl1pPr>
          </a:lstStyle>
          <a:p>
            <a:pPr>
              <a:defRPr/>
            </a:pPr>
            <a:endParaRPr lang="de-DE"/>
          </a:p>
        </p:txBody>
      </p:sp>
      <p:sp>
        <p:nvSpPr>
          <p:cNvPr id="241668" name="Rectangle 4"/>
          <p:cNvSpPr>
            <a:spLocks noGrp="1" noChangeArrowheads="1"/>
          </p:cNvSpPr>
          <p:nvPr>
            <p:ph type="ftr" sz="quarter" idx="2"/>
          </p:nvPr>
        </p:nvSpPr>
        <p:spPr bwMode="auto">
          <a:xfrm>
            <a:off x="0" y="9409113"/>
            <a:ext cx="29829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Arial" charset="0"/>
              </a:defRPr>
            </a:lvl1pPr>
          </a:lstStyle>
          <a:p>
            <a:pPr>
              <a:defRPr/>
            </a:pPr>
            <a:endParaRPr lang="de-DE"/>
          </a:p>
        </p:txBody>
      </p:sp>
      <p:sp>
        <p:nvSpPr>
          <p:cNvPr id="241669" name="Rectangle 5"/>
          <p:cNvSpPr>
            <a:spLocks noGrp="1" noChangeArrowheads="1"/>
          </p:cNvSpPr>
          <p:nvPr>
            <p:ph type="sldNum" sz="quarter" idx="3"/>
          </p:nvPr>
        </p:nvSpPr>
        <p:spPr bwMode="auto">
          <a:xfrm>
            <a:off x="3898900" y="9409113"/>
            <a:ext cx="29829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Arial" charset="0"/>
              </a:defRPr>
            </a:lvl1pPr>
          </a:lstStyle>
          <a:p>
            <a:pPr>
              <a:defRPr/>
            </a:pPr>
            <a:fld id="{828BE193-34E2-4DC8-AD61-2B648E9F5CAB}" type="slidenum">
              <a:rPr lang="de-DE"/>
              <a:pPr>
                <a:defRPr/>
              </a:pPr>
              <a:t>‹Nr.›</a:t>
            </a:fld>
            <a:endParaRPr lang="de-DE"/>
          </a:p>
        </p:txBody>
      </p:sp>
    </p:spTree>
    <p:extLst>
      <p:ext uri="{BB962C8B-B14F-4D97-AF65-F5344CB8AC3E}">
        <p14:creationId xmlns:p14="http://schemas.microsoft.com/office/powerpoint/2010/main" val="42778610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82913"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defTabSz="958850">
              <a:defRPr sz="1300" b="0" smtClean="0">
                <a:latin typeface="Arial" charset="0"/>
              </a:defRPr>
            </a:lvl1pPr>
          </a:lstStyle>
          <a:p>
            <a:pPr>
              <a:defRPr/>
            </a:pPr>
            <a:endParaRPr lang="de-DE"/>
          </a:p>
        </p:txBody>
      </p:sp>
      <p:sp>
        <p:nvSpPr>
          <p:cNvPr id="70659" name="Rectangle 3"/>
          <p:cNvSpPr>
            <a:spLocks noGrp="1" noChangeArrowheads="1"/>
          </p:cNvSpPr>
          <p:nvPr>
            <p:ph type="dt" idx="1"/>
          </p:nvPr>
        </p:nvSpPr>
        <p:spPr bwMode="auto">
          <a:xfrm>
            <a:off x="3898900" y="0"/>
            <a:ext cx="2982913"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r" defTabSz="958850">
              <a:defRPr sz="1300" b="0" smtClean="0">
                <a:latin typeface="Arial" charset="0"/>
              </a:defRPr>
            </a:lvl1pPr>
          </a:lstStyle>
          <a:p>
            <a:pPr>
              <a:defRPr/>
            </a:pPr>
            <a:endParaRPr lang="de-DE"/>
          </a:p>
        </p:txBody>
      </p:sp>
      <p:sp>
        <p:nvSpPr>
          <p:cNvPr id="21508" name="Rectangle 4"/>
          <p:cNvSpPr>
            <a:spLocks noRot="1" noChangeArrowheads="1" noTextEdit="1"/>
          </p:cNvSpPr>
          <p:nvPr>
            <p:ph type="sldImg" idx="2"/>
          </p:nvPr>
        </p:nvSpPr>
        <p:spPr bwMode="auto">
          <a:xfrm>
            <a:off x="965200" y="742950"/>
            <a:ext cx="4953000" cy="3714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61" name="Rectangle 5"/>
          <p:cNvSpPr>
            <a:spLocks noGrp="1" noChangeArrowheads="1"/>
          </p:cNvSpPr>
          <p:nvPr>
            <p:ph type="body" sz="quarter" idx="3"/>
          </p:nvPr>
        </p:nvSpPr>
        <p:spPr bwMode="auto">
          <a:xfrm>
            <a:off x="688975" y="4705350"/>
            <a:ext cx="5505450" cy="44577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0662" name="Rectangle 6"/>
          <p:cNvSpPr>
            <a:spLocks noGrp="1" noChangeArrowheads="1"/>
          </p:cNvSpPr>
          <p:nvPr>
            <p:ph type="ftr" sz="quarter" idx="4"/>
          </p:nvPr>
        </p:nvSpPr>
        <p:spPr bwMode="auto">
          <a:xfrm>
            <a:off x="0" y="9409113"/>
            <a:ext cx="2982913"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defTabSz="958850">
              <a:defRPr sz="1300" b="0" smtClean="0">
                <a:latin typeface="Arial" charset="0"/>
              </a:defRPr>
            </a:lvl1pPr>
          </a:lstStyle>
          <a:p>
            <a:pPr>
              <a:defRPr/>
            </a:pPr>
            <a:endParaRPr lang="de-DE"/>
          </a:p>
        </p:txBody>
      </p:sp>
      <p:sp>
        <p:nvSpPr>
          <p:cNvPr id="70663" name="Rectangle 7"/>
          <p:cNvSpPr>
            <a:spLocks noGrp="1" noChangeArrowheads="1"/>
          </p:cNvSpPr>
          <p:nvPr>
            <p:ph type="sldNum" sz="quarter" idx="5"/>
          </p:nvPr>
        </p:nvSpPr>
        <p:spPr bwMode="auto">
          <a:xfrm>
            <a:off x="3898900" y="9409113"/>
            <a:ext cx="2982913"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algn="r" defTabSz="958850">
              <a:defRPr sz="1300" b="0" smtClean="0">
                <a:latin typeface="Arial" charset="0"/>
              </a:defRPr>
            </a:lvl1pPr>
          </a:lstStyle>
          <a:p>
            <a:pPr>
              <a:defRPr/>
            </a:pPr>
            <a:fld id="{FB9AAC23-69B5-419E-A72B-1208E8D2E13D}" type="slidenum">
              <a:rPr lang="de-DE"/>
              <a:pPr>
                <a:defRPr/>
              </a:pPr>
              <a:t>‹Nr.›</a:t>
            </a:fld>
            <a:endParaRPr lang="de-DE"/>
          </a:p>
        </p:txBody>
      </p:sp>
    </p:spTree>
    <p:extLst>
      <p:ext uri="{BB962C8B-B14F-4D97-AF65-F5344CB8AC3E}">
        <p14:creationId xmlns:p14="http://schemas.microsoft.com/office/powerpoint/2010/main" val="3906144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850" eaLnBrk="0" hangingPunct="0">
              <a:defRPr b="1">
                <a:solidFill>
                  <a:schemeClr val="tx1"/>
                </a:solidFill>
                <a:latin typeface="Verdana" pitchFamily="34" charset="0"/>
              </a:defRPr>
            </a:lvl1pPr>
            <a:lvl2pPr marL="742950" indent="-285750" defTabSz="958850" eaLnBrk="0" hangingPunct="0">
              <a:defRPr b="1">
                <a:solidFill>
                  <a:schemeClr val="tx1"/>
                </a:solidFill>
                <a:latin typeface="Verdana" pitchFamily="34" charset="0"/>
              </a:defRPr>
            </a:lvl2pPr>
            <a:lvl3pPr marL="1143000" indent="-228600" defTabSz="958850" eaLnBrk="0" hangingPunct="0">
              <a:defRPr b="1">
                <a:solidFill>
                  <a:schemeClr val="tx1"/>
                </a:solidFill>
                <a:latin typeface="Verdana" pitchFamily="34" charset="0"/>
              </a:defRPr>
            </a:lvl3pPr>
            <a:lvl4pPr marL="1600200" indent="-228600" defTabSz="958850" eaLnBrk="0" hangingPunct="0">
              <a:defRPr b="1">
                <a:solidFill>
                  <a:schemeClr val="tx1"/>
                </a:solidFill>
                <a:latin typeface="Verdana" pitchFamily="34" charset="0"/>
              </a:defRPr>
            </a:lvl4pPr>
            <a:lvl5pPr marL="2057400" indent="-228600" defTabSz="958850" eaLnBrk="0" hangingPunct="0">
              <a:defRPr b="1">
                <a:solidFill>
                  <a:schemeClr val="tx1"/>
                </a:solidFill>
                <a:latin typeface="Verdana" pitchFamily="34" charset="0"/>
              </a:defRPr>
            </a:lvl5pPr>
            <a:lvl6pPr marL="2514600" indent="-228600" defTabSz="958850" eaLnBrk="0" fontAlgn="base" hangingPunct="0">
              <a:spcBef>
                <a:spcPct val="0"/>
              </a:spcBef>
              <a:spcAft>
                <a:spcPct val="0"/>
              </a:spcAft>
              <a:defRPr b="1">
                <a:solidFill>
                  <a:schemeClr val="tx1"/>
                </a:solidFill>
                <a:latin typeface="Verdana" pitchFamily="34" charset="0"/>
              </a:defRPr>
            </a:lvl6pPr>
            <a:lvl7pPr marL="2971800" indent="-228600" defTabSz="958850" eaLnBrk="0" fontAlgn="base" hangingPunct="0">
              <a:spcBef>
                <a:spcPct val="0"/>
              </a:spcBef>
              <a:spcAft>
                <a:spcPct val="0"/>
              </a:spcAft>
              <a:defRPr b="1">
                <a:solidFill>
                  <a:schemeClr val="tx1"/>
                </a:solidFill>
                <a:latin typeface="Verdana" pitchFamily="34" charset="0"/>
              </a:defRPr>
            </a:lvl7pPr>
            <a:lvl8pPr marL="3429000" indent="-228600" defTabSz="958850" eaLnBrk="0" fontAlgn="base" hangingPunct="0">
              <a:spcBef>
                <a:spcPct val="0"/>
              </a:spcBef>
              <a:spcAft>
                <a:spcPct val="0"/>
              </a:spcAft>
              <a:defRPr b="1">
                <a:solidFill>
                  <a:schemeClr val="tx1"/>
                </a:solidFill>
                <a:latin typeface="Verdana" pitchFamily="34" charset="0"/>
              </a:defRPr>
            </a:lvl8pPr>
            <a:lvl9pPr marL="3886200" indent="-228600" defTabSz="958850" eaLnBrk="0" fontAlgn="base" hangingPunct="0">
              <a:spcBef>
                <a:spcPct val="0"/>
              </a:spcBef>
              <a:spcAft>
                <a:spcPct val="0"/>
              </a:spcAft>
              <a:defRPr b="1">
                <a:solidFill>
                  <a:schemeClr val="tx1"/>
                </a:solidFill>
                <a:latin typeface="Verdana" pitchFamily="34" charset="0"/>
              </a:defRPr>
            </a:lvl9pPr>
          </a:lstStyle>
          <a:p>
            <a:pPr eaLnBrk="1" hangingPunct="1"/>
            <a:fld id="{863575DE-2CCC-4215-B75E-D0FD532E087A}" type="slidenum">
              <a:rPr lang="de-DE" altLang="de-DE" b="0">
                <a:latin typeface="Arial" charset="0"/>
              </a:rPr>
              <a:pPr eaLnBrk="1" hangingPunct="1"/>
              <a:t>1</a:t>
            </a:fld>
            <a:endParaRPr lang="de-DE" altLang="de-DE" b="0">
              <a:latin typeface="Arial" charset="0"/>
            </a:endParaRPr>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850" eaLnBrk="0" hangingPunct="0">
              <a:defRPr b="1">
                <a:solidFill>
                  <a:schemeClr val="tx1"/>
                </a:solidFill>
                <a:latin typeface="Verdana" pitchFamily="34" charset="0"/>
              </a:defRPr>
            </a:lvl1pPr>
            <a:lvl2pPr marL="742950" indent="-285750" defTabSz="958850" eaLnBrk="0" hangingPunct="0">
              <a:defRPr b="1">
                <a:solidFill>
                  <a:schemeClr val="tx1"/>
                </a:solidFill>
                <a:latin typeface="Verdana" pitchFamily="34" charset="0"/>
              </a:defRPr>
            </a:lvl2pPr>
            <a:lvl3pPr marL="1143000" indent="-228600" defTabSz="958850" eaLnBrk="0" hangingPunct="0">
              <a:defRPr b="1">
                <a:solidFill>
                  <a:schemeClr val="tx1"/>
                </a:solidFill>
                <a:latin typeface="Verdana" pitchFamily="34" charset="0"/>
              </a:defRPr>
            </a:lvl3pPr>
            <a:lvl4pPr marL="1600200" indent="-228600" defTabSz="958850" eaLnBrk="0" hangingPunct="0">
              <a:defRPr b="1">
                <a:solidFill>
                  <a:schemeClr val="tx1"/>
                </a:solidFill>
                <a:latin typeface="Verdana" pitchFamily="34" charset="0"/>
              </a:defRPr>
            </a:lvl4pPr>
            <a:lvl5pPr marL="2057400" indent="-228600" defTabSz="958850" eaLnBrk="0" hangingPunct="0">
              <a:defRPr b="1">
                <a:solidFill>
                  <a:schemeClr val="tx1"/>
                </a:solidFill>
                <a:latin typeface="Verdana" pitchFamily="34" charset="0"/>
              </a:defRPr>
            </a:lvl5pPr>
            <a:lvl6pPr marL="2514600" indent="-228600" defTabSz="958850" eaLnBrk="0" fontAlgn="base" hangingPunct="0">
              <a:spcBef>
                <a:spcPct val="0"/>
              </a:spcBef>
              <a:spcAft>
                <a:spcPct val="0"/>
              </a:spcAft>
              <a:defRPr b="1">
                <a:solidFill>
                  <a:schemeClr val="tx1"/>
                </a:solidFill>
                <a:latin typeface="Verdana" pitchFamily="34" charset="0"/>
              </a:defRPr>
            </a:lvl6pPr>
            <a:lvl7pPr marL="2971800" indent="-228600" defTabSz="958850" eaLnBrk="0" fontAlgn="base" hangingPunct="0">
              <a:spcBef>
                <a:spcPct val="0"/>
              </a:spcBef>
              <a:spcAft>
                <a:spcPct val="0"/>
              </a:spcAft>
              <a:defRPr b="1">
                <a:solidFill>
                  <a:schemeClr val="tx1"/>
                </a:solidFill>
                <a:latin typeface="Verdana" pitchFamily="34" charset="0"/>
              </a:defRPr>
            </a:lvl7pPr>
            <a:lvl8pPr marL="3429000" indent="-228600" defTabSz="958850" eaLnBrk="0" fontAlgn="base" hangingPunct="0">
              <a:spcBef>
                <a:spcPct val="0"/>
              </a:spcBef>
              <a:spcAft>
                <a:spcPct val="0"/>
              </a:spcAft>
              <a:defRPr b="1">
                <a:solidFill>
                  <a:schemeClr val="tx1"/>
                </a:solidFill>
                <a:latin typeface="Verdana" pitchFamily="34" charset="0"/>
              </a:defRPr>
            </a:lvl8pPr>
            <a:lvl9pPr marL="3886200" indent="-228600" defTabSz="958850" eaLnBrk="0" fontAlgn="base" hangingPunct="0">
              <a:spcBef>
                <a:spcPct val="0"/>
              </a:spcBef>
              <a:spcAft>
                <a:spcPct val="0"/>
              </a:spcAft>
              <a:defRPr b="1">
                <a:solidFill>
                  <a:schemeClr val="tx1"/>
                </a:solidFill>
                <a:latin typeface="Verdana" pitchFamily="34" charset="0"/>
              </a:defRPr>
            </a:lvl9pPr>
          </a:lstStyle>
          <a:p>
            <a:pPr eaLnBrk="1" hangingPunct="1"/>
            <a:fld id="{1C1F7841-75AC-4489-BEA6-DB8A0DA38671}" type="slidenum">
              <a:rPr lang="de-DE" altLang="de-DE" b="0">
                <a:latin typeface="Arial" charset="0"/>
              </a:rPr>
              <a:pPr eaLnBrk="1" hangingPunct="1"/>
              <a:t>10</a:t>
            </a:fld>
            <a:endParaRPr lang="de-DE" altLang="de-DE" b="0">
              <a:latin typeface="Arial" charset="0"/>
            </a:endParaRPr>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a:p>
            <a:pPr eaLnBrk="1" hangingPunct="1"/>
            <a:endParaRPr lang="de-DE" altLang="de-DE" smtClean="0"/>
          </a:p>
          <a:p>
            <a:pPr eaLnBrk="1" hangingPunct="1"/>
            <a:endParaRPr lang="de-DE" altLang="de-DE" smtClean="0"/>
          </a:p>
          <a:p>
            <a:pPr eaLnBrk="1" hangingPunct="1"/>
            <a:endParaRPr lang="de-DE" alt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850" eaLnBrk="0" hangingPunct="0">
              <a:defRPr b="1">
                <a:solidFill>
                  <a:schemeClr val="tx1"/>
                </a:solidFill>
                <a:latin typeface="Verdana" pitchFamily="34" charset="0"/>
              </a:defRPr>
            </a:lvl1pPr>
            <a:lvl2pPr marL="742950" indent="-285750" defTabSz="958850" eaLnBrk="0" hangingPunct="0">
              <a:defRPr b="1">
                <a:solidFill>
                  <a:schemeClr val="tx1"/>
                </a:solidFill>
                <a:latin typeface="Verdana" pitchFamily="34" charset="0"/>
              </a:defRPr>
            </a:lvl2pPr>
            <a:lvl3pPr marL="1143000" indent="-228600" defTabSz="958850" eaLnBrk="0" hangingPunct="0">
              <a:defRPr b="1">
                <a:solidFill>
                  <a:schemeClr val="tx1"/>
                </a:solidFill>
                <a:latin typeface="Verdana" pitchFamily="34" charset="0"/>
              </a:defRPr>
            </a:lvl3pPr>
            <a:lvl4pPr marL="1600200" indent="-228600" defTabSz="958850" eaLnBrk="0" hangingPunct="0">
              <a:defRPr b="1">
                <a:solidFill>
                  <a:schemeClr val="tx1"/>
                </a:solidFill>
                <a:latin typeface="Verdana" pitchFamily="34" charset="0"/>
              </a:defRPr>
            </a:lvl4pPr>
            <a:lvl5pPr marL="2057400" indent="-228600" defTabSz="958850" eaLnBrk="0" hangingPunct="0">
              <a:defRPr b="1">
                <a:solidFill>
                  <a:schemeClr val="tx1"/>
                </a:solidFill>
                <a:latin typeface="Verdana" pitchFamily="34" charset="0"/>
              </a:defRPr>
            </a:lvl5pPr>
            <a:lvl6pPr marL="2514600" indent="-228600" defTabSz="958850" eaLnBrk="0" fontAlgn="base" hangingPunct="0">
              <a:spcBef>
                <a:spcPct val="0"/>
              </a:spcBef>
              <a:spcAft>
                <a:spcPct val="0"/>
              </a:spcAft>
              <a:defRPr b="1">
                <a:solidFill>
                  <a:schemeClr val="tx1"/>
                </a:solidFill>
                <a:latin typeface="Verdana" pitchFamily="34" charset="0"/>
              </a:defRPr>
            </a:lvl6pPr>
            <a:lvl7pPr marL="2971800" indent="-228600" defTabSz="958850" eaLnBrk="0" fontAlgn="base" hangingPunct="0">
              <a:spcBef>
                <a:spcPct val="0"/>
              </a:spcBef>
              <a:spcAft>
                <a:spcPct val="0"/>
              </a:spcAft>
              <a:defRPr b="1">
                <a:solidFill>
                  <a:schemeClr val="tx1"/>
                </a:solidFill>
                <a:latin typeface="Verdana" pitchFamily="34" charset="0"/>
              </a:defRPr>
            </a:lvl7pPr>
            <a:lvl8pPr marL="3429000" indent="-228600" defTabSz="958850" eaLnBrk="0" fontAlgn="base" hangingPunct="0">
              <a:spcBef>
                <a:spcPct val="0"/>
              </a:spcBef>
              <a:spcAft>
                <a:spcPct val="0"/>
              </a:spcAft>
              <a:defRPr b="1">
                <a:solidFill>
                  <a:schemeClr val="tx1"/>
                </a:solidFill>
                <a:latin typeface="Verdana" pitchFamily="34" charset="0"/>
              </a:defRPr>
            </a:lvl8pPr>
            <a:lvl9pPr marL="3886200" indent="-228600" defTabSz="958850" eaLnBrk="0" fontAlgn="base" hangingPunct="0">
              <a:spcBef>
                <a:spcPct val="0"/>
              </a:spcBef>
              <a:spcAft>
                <a:spcPct val="0"/>
              </a:spcAft>
              <a:defRPr b="1">
                <a:solidFill>
                  <a:schemeClr val="tx1"/>
                </a:solidFill>
                <a:latin typeface="Verdana" pitchFamily="34" charset="0"/>
              </a:defRPr>
            </a:lvl9pPr>
          </a:lstStyle>
          <a:p>
            <a:pPr eaLnBrk="1" hangingPunct="1"/>
            <a:fld id="{E5187336-2D7D-4BAA-8782-19DDD99008E3}" type="slidenum">
              <a:rPr lang="de-DE" altLang="de-DE" b="0">
                <a:latin typeface="Arial" charset="0"/>
              </a:rPr>
              <a:pPr eaLnBrk="1" hangingPunct="1"/>
              <a:t>11</a:t>
            </a:fld>
            <a:endParaRPr lang="de-DE" altLang="de-DE" b="0">
              <a:latin typeface="Arial" charset="0"/>
            </a:endParaRPr>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850" eaLnBrk="0" hangingPunct="0">
              <a:defRPr b="1">
                <a:solidFill>
                  <a:schemeClr val="tx1"/>
                </a:solidFill>
                <a:latin typeface="Verdana" pitchFamily="34" charset="0"/>
              </a:defRPr>
            </a:lvl1pPr>
            <a:lvl2pPr marL="742950" indent="-285750" defTabSz="958850" eaLnBrk="0" hangingPunct="0">
              <a:defRPr b="1">
                <a:solidFill>
                  <a:schemeClr val="tx1"/>
                </a:solidFill>
                <a:latin typeface="Verdana" pitchFamily="34" charset="0"/>
              </a:defRPr>
            </a:lvl2pPr>
            <a:lvl3pPr marL="1143000" indent="-228600" defTabSz="958850" eaLnBrk="0" hangingPunct="0">
              <a:defRPr b="1">
                <a:solidFill>
                  <a:schemeClr val="tx1"/>
                </a:solidFill>
                <a:latin typeface="Verdana" pitchFamily="34" charset="0"/>
              </a:defRPr>
            </a:lvl3pPr>
            <a:lvl4pPr marL="1600200" indent="-228600" defTabSz="958850" eaLnBrk="0" hangingPunct="0">
              <a:defRPr b="1">
                <a:solidFill>
                  <a:schemeClr val="tx1"/>
                </a:solidFill>
                <a:latin typeface="Verdana" pitchFamily="34" charset="0"/>
              </a:defRPr>
            </a:lvl4pPr>
            <a:lvl5pPr marL="2057400" indent="-228600" defTabSz="958850" eaLnBrk="0" hangingPunct="0">
              <a:defRPr b="1">
                <a:solidFill>
                  <a:schemeClr val="tx1"/>
                </a:solidFill>
                <a:latin typeface="Verdana" pitchFamily="34" charset="0"/>
              </a:defRPr>
            </a:lvl5pPr>
            <a:lvl6pPr marL="2514600" indent="-228600" defTabSz="958850" eaLnBrk="0" fontAlgn="base" hangingPunct="0">
              <a:spcBef>
                <a:spcPct val="0"/>
              </a:spcBef>
              <a:spcAft>
                <a:spcPct val="0"/>
              </a:spcAft>
              <a:defRPr b="1">
                <a:solidFill>
                  <a:schemeClr val="tx1"/>
                </a:solidFill>
                <a:latin typeface="Verdana" pitchFamily="34" charset="0"/>
              </a:defRPr>
            </a:lvl6pPr>
            <a:lvl7pPr marL="2971800" indent="-228600" defTabSz="958850" eaLnBrk="0" fontAlgn="base" hangingPunct="0">
              <a:spcBef>
                <a:spcPct val="0"/>
              </a:spcBef>
              <a:spcAft>
                <a:spcPct val="0"/>
              </a:spcAft>
              <a:defRPr b="1">
                <a:solidFill>
                  <a:schemeClr val="tx1"/>
                </a:solidFill>
                <a:latin typeface="Verdana" pitchFamily="34" charset="0"/>
              </a:defRPr>
            </a:lvl7pPr>
            <a:lvl8pPr marL="3429000" indent="-228600" defTabSz="958850" eaLnBrk="0" fontAlgn="base" hangingPunct="0">
              <a:spcBef>
                <a:spcPct val="0"/>
              </a:spcBef>
              <a:spcAft>
                <a:spcPct val="0"/>
              </a:spcAft>
              <a:defRPr b="1">
                <a:solidFill>
                  <a:schemeClr val="tx1"/>
                </a:solidFill>
                <a:latin typeface="Verdana" pitchFamily="34" charset="0"/>
              </a:defRPr>
            </a:lvl8pPr>
            <a:lvl9pPr marL="3886200" indent="-228600" defTabSz="958850" eaLnBrk="0" fontAlgn="base" hangingPunct="0">
              <a:spcBef>
                <a:spcPct val="0"/>
              </a:spcBef>
              <a:spcAft>
                <a:spcPct val="0"/>
              </a:spcAft>
              <a:defRPr b="1">
                <a:solidFill>
                  <a:schemeClr val="tx1"/>
                </a:solidFill>
                <a:latin typeface="Verdana" pitchFamily="34" charset="0"/>
              </a:defRPr>
            </a:lvl9pPr>
          </a:lstStyle>
          <a:p>
            <a:pPr eaLnBrk="1" hangingPunct="1"/>
            <a:fld id="{D8DC447D-EB14-4EA0-A78E-1B0C6E4CFA98}" type="slidenum">
              <a:rPr lang="de-DE" altLang="de-DE" b="0">
                <a:latin typeface="Arial" charset="0"/>
              </a:rPr>
              <a:pPr eaLnBrk="1" hangingPunct="1"/>
              <a:t>12</a:t>
            </a:fld>
            <a:endParaRPr lang="de-DE" altLang="de-DE" b="0">
              <a:latin typeface="Arial" charset="0"/>
            </a:endParaRPr>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850" eaLnBrk="0" hangingPunct="0">
              <a:defRPr b="1">
                <a:solidFill>
                  <a:schemeClr val="tx1"/>
                </a:solidFill>
                <a:latin typeface="Verdana" pitchFamily="34" charset="0"/>
              </a:defRPr>
            </a:lvl1pPr>
            <a:lvl2pPr marL="742950" indent="-285750" defTabSz="958850" eaLnBrk="0" hangingPunct="0">
              <a:defRPr b="1">
                <a:solidFill>
                  <a:schemeClr val="tx1"/>
                </a:solidFill>
                <a:latin typeface="Verdana" pitchFamily="34" charset="0"/>
              </a:defRPr>
            </a:lvl2pPr>
            <a:lvl3pPr marL="1143000" indent="-228600" defTabSz="958850" eaLnBrk="0" hangingPunct="0">
              <a:defRPr b="1">
                <a:solidFill>
                  <a:schemeClr val="tx1"/>
                </a:solidFill>
                <a:latin typeface="Verdana" pitchFamily="34" charset="0"/>
              </a:defRPr>
            </a:lvl3pPr>
            <a:lvl4pPr marL="1600200" indent="-228600" defTabSz="958850" eaLnBrk="0" hangingPunct="0">
              <a:defRPr b="1">
                <a:solidFill>
                  <a:schemeClr val="tx1"/>
                </a:solidFill>
                <a:latin typeface="Verdana" pitchFamily="34" charset="0"/>
              </a:defRPr>
            </a:lvl4pPr>
            <a:lvl5pPr marL="2057400" indent="-228600" defTabSz="958850" eaLnBrk="0" hangingPunct="0">
              <a:defRPr b="1">
                <a:solidFill>
                  <a:schemeClr val="tx1"/>
                </a:solidFill>
                <a:latin typeface="Verdana" pitchFamily="34" charset="0"/>
              </a:defRPr>
            </a:lvl5pPr>
            <a:lvl6pPr marL="2514600" indent="-228600" defTabSz="958850" eaLnBrk="0" fontAlgn="base" hangingPunct="0">
              <a:spcBef>
                <a:spcPct val="0"/>
              </a:spcBef>
              <a:spcAft>
                <a:spcPct val="0"/>
              </a:spcAft>
              <a:defRPr b="1">
                <a:solidFill>
                  <a:schemeClr val="tx1"/>
                </a:solidFill>
                <a:latin typeface="Verdana" pitchFamily="34" charset="0"/>
              </a:defRPr>
            </a:lvl6pPr>
            <a:lvl7pPr marL="2971800" indent="-228600" defTabSz="958850" eaLnBrk="0" fontAlgn="base" hangingPunct="0">
              <a:spcBef>
                <a:spcPct val="0"/>
              </a:spcBef>
              <a:spcAft>
                <a:spcPct val="0"/>
              </a:spcAft>
              <a:defRPr b="1">
                <a:solidFill>
                  <a:schemeClr val="tx1"/>
                </a:solidFill>
                <a:latin typeface="Verdana" pitchFamily="34" charset="0"/>
              </a:defRPr>
            </a:lvl7pPr>
            <a:lvl8pPr marL="3429000" indent="-228600" defTabSz="958850" eaLnBrk="0" fontAlgn="base" hangingPunct="0">
              <a:spcBef>
                <a:spcPct val="0"/>
              </a:spcBef>
              <a:spcAft>
                <a:spcPct val="0"/>
              </a:spcAft>
              <a:defRPr b="1">
                <a:solidFill>
                  <a:schemeClr val="tx1"/>
                </a:solidFill>
                <a:latin typeface="Verdana" pitchFamily="34" charset="0"/>
              </a:defRPr>
            </a:lvl8pPr>
            <a:lvl9pPr marL="3886200" indent="-228600" defTabSz="958850" eaLnBrk="0" fontAlgn="base" hangingPunct="0">
              <a:spcBef>
                <a:spcPct val="0"/>
              </a:spcBef>
              <a:spcAft>
                <a:spcPct val="0"/>
              </a:spcAft>
              <a:defRPr b="1">
                <a:solidFill>
                  <a:schemeClr val="tx1"/>
                </a:solidFill>
                <a:latin typeface="Verdana" pitchFamily="34" charset="0"/>
              </a:defRPr>
            </a:lvl9pPr>
          </a:lstStyle>
          <a:p>
            <a:pPr eaLnBrk="1" hangingPunct="1"/>
            <a:fld id="{6299B1B4-33B7-4E14-8DEB-A4A87BA9C79A}" type="slidenum">
              <a:rPr lang="de-DE" altLang="de-DE" b="0">
                <a:latin typeface="Arial" charset="0"/>
              </a:rPr>
              <a:pPr eaLnBrk="1" hangingPunct="1"/>
              <a:t>13</a:t>
            </a:fld>
            <a:endParaRPr lang="de-DE" altLang="de-DE" b="0">
              <a:latin typeface="Arial" charset="0"/>
            </a:endParaRPr>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850" eaLnBrk="0" hangingPunct="0">
              <a:defRPr b="1">
                <a:solidFill>
                  <a:schemeClr val="tx1"/>
                </a:solidFill>
                <a:latin typeface="Verdana" pitchFamily="34" charset="0"/>
              </a:defRPr>
            </a:lvl1pPr>
            <a:lvl2pPr marL="742950" indent="-285750" defTabSz="958850" eaLnBrk="0" hangingPunct="0">
              <a:defRPr b="1">
                <a:solidFill>
                  <a:schemeClr val="tx1"/>
                </a:solidFill>
                <a:latin typeface="Verdana" pitchFamily="34" charset="0"/>
              </a:defRPr>
            </a:lvl2pPr>
            <a:lvl3pPr marL="1143000" indent="-228600" defTabSz="958850" eaLnBrk="0" hangingPunct="0">
              <a:defRPr b="1">
                <a:solidFill>
                  <a:schemeClr val="tx1"/>
                </a:solidFill>
                <a:latin typeface="Verdana" pitchFamily="34" charset="0"/>
              </a:defRPr>
            </a:lvl3pPr>
            <a:lvl4pPr marL="1600200" indent="-228600" defTabSz="958850" eaLnBrk="0" hangingPunct="0">
              <a:defRPr b="1">
                <a:solidFill>
                  <a:schemeClr val="tx1"/>
                </a:solidFill>
                <a:latin typeface="Verdana" pitchFamily="34" charset="0"/>
              </a:defRPr>
            </a:lvl4pPr>
            <a:lvl5pPr marL="2057400" indent="-228600" defTabSz="958850" eaLnBrk="0" hangingPunct="0">
              <a:defRPr b="1">
                <a:solidFill>
                  <a:schemeClr val="tx1"/>
                </a:solidFill>
                <a:latin typeface="Verdana" pitchFamily="34" charset="0"/>
              </a:defRPr>
            </a:lvl5pPr>
            <a:lvl6pPr marL="2514600" indent="-228600" defTabSz="958850" eaLnBrk="0" fontAlgn="base" hangingPunct="0">
              <a:spcBef>
                <a:spcPct val="0"/>
              </a:spcBef>
              <a:spcAft>
                <a:spcPct val="0"/>
              </a:spcAft>
              <a:defRPr b="1">
                <a:solidFill>
                  <a:schemeClr val="tx1"/>
                </a:solidFill>
                <a:latin typeface="Verdana" pitchFamily="34" charset="0"/>
              </a:defRPr>
            </a:lvl6pPr>
            <a:lvl7pPr marL="2971800" indent="-228600" defTabSz="958850" eaLnBrk="0" fontAlgn="base" hangingPunct="0">
              <a:spcBef>
                <a:spcPct val="0"/>
              </a:spcBef>
              <a:spcAft>
                <a:spcPct val="0"/>
              </a:spcAft>
              <a:defRPr b="1">
                <a:solidFill>
                  <a:schemeClr val="tx1"/>
                </a:solidFill>
                <a:latin typeface="Verdana" pitchFamily="34" charset="0"/>
              </a:defRPr>
            </a:lvl7pPr>
            <a:lvl8pPr marL="3429000" indent="-228600" defTabSz="958850" eaLnBrk="0" fontAlgn="base" hangingPunct="0">
              <a:spcBef>
                <a:spcPct val="0"/>
              </a:spcBef>
              <a:spcAft>
                <a:spcPct val="0"/>
              </a:spcAft>
              <a:defRPr b="1">
                <a:solidFill>
                  <a:schemeClr val="tx1"/>
                </a:solidFill>
                <a:latin typeface="Verdana" pitchFamily="34" charset="0"/>
              </a:defRPr>
            </a:lvl8pPr>
            <a:lvl9pPr marL="3886200" indent="-228600" defTabSz="958850" eaLnBrk="0" fontAlgn="base" hangingPunct="0">
              <a:spcBef>
                <a:spcPct val="0"/>
              </a:spcBef>
              <a:spcAft>
                <a:spcPct val="0"/>
              </a:spcAft>
              <a:defRPr b="1">
                <a:solidFill>
                  <a:schemeClr val="tx1"/>
                </a:solidFill>
                <a:latin typeface="Verdana" pitchFamily="34" charset="0"/>
              </a:defRPr>
            </a:lvl9pPr>
          </a:lstStyle>
          <a:p>
            <a:pPr eaLnBrk="1" hangingPunct="1"/>
            <a:fld id="{474C0D65-0F49-4293-A68B-EECDD1F6F709}" type="slidenum">
              <a:rPr lang="de-DE" altLang="de-DE" b="0">
                <a:latin typeface="Arial" charset="0"/>
              </a:rPr>
              <a:pPr eaLnBrk="1" hangingPunct="1"/>
              <a:t>14</a:t>
            </a:fld>
            <a:endParaRPr lang="de-DE" altLang="de-DE" b="0">
              <a:latin typeface="Arial" charset="0"/>
            </a:endParaRPr>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smtClean="0"/>
              <a:t>Wir wollen nachher folgende Fragen klären: </a:t>
            </a:r>
          </a:p>
          <a:p>
            <a:pPr eaLnBrk="1" hangingPunct="1"/>
            <a:endParaRPr lang="de-DE" altLang="de-DE" smtClean="0"/>
          </a:p>
          <a:p>
            <a:pPr eaLnBrk="1" hangingPunct="1"/>
            <a:r>
              <a:rPr lang="de-DE" altLang="de-DE" smtClean="0"/>
              <a:t>Wie sieht eine gut gelungene Hausarbeit aus, Präsentation etc aus? </a:t>
            </a:r>
          </a:p>
          <a:p>
            <a:pPr eaLnBrk="1" hangingPunct="1"/>
            <a:r>
              <a:rPr lang="de-DE" altLang="de-DE" smtClean="0"/>
              <a:t>Wie sieht die Interaktion in Seminaren und Vorlesungen idealerweise aus? </a:t>
            </a:r>
          </a:p>
          <a:p>
            <a:pPr eaLnBrk="1" hangingPunct="1"/>
            <a:r>
              <a:rPr lang="de-DE" altLang="de-DE" smtClean="0"/>
              <a:t>Welche Erwartungen haben die Professoren an die Beziehung zwischen Lehrenden und Studierenden? Wie intensiv sieht die Betreuung aus? Persönlicher Kontakt? </a:t>
            </a:r>
          </a:p>
          <a:p>
            <a:pPr eaLnBrk="1" hangingPunct="1"/>
            <a:r>
              <a:rPr lang="de-DE" altLang="de-DE" smtClean="0"/>
              <a:t>Welche Erwartungen haben die Professoren an die Sprechstunden? Was soll dort besprochen werden? Was nicht?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850" eaLnBrk="0" hangingPunct="0">
              <a:defRPr b="1">
                <a:solidFill>
                  <a:schemeClr val="tx1"/>
                </a:solidFill>
                <a:latin typeface="Verdana" pitchFamily="34" charset="0"/>
              </a:defRPr>
            </a:lvl1pPr>
            <a:lvl2pPr marL="742950" indent="-285750" defTabSz="958850" eaLnBrk="0" hangingPunct="0">
              <a:defRPr b="1">
                <a:solidFill>
                  <a:schemeClr val="tx1"/>
                </a:solidFill>
                <a:latin typeface="Verdana" pitchFamily="34" charset="0"/>
              </a:defRPr>
            </a:lvl2pPr>
            <a:lvl3pPr marL="1143000" indent="-228600" defTabSz="958850" eaLnBrk="0" hangingPunct="0">
              <a:defRPr b="1">
                <a:solidFill>
                  <a:schemeClr val="tx1"/>
                </a:solidFill>
                <a:latin typeface="Verdana" pitchFamily="34" charset="0"/>
              </a:defRPr>
            </a:lvl3pPr>
            <a:lvl4pPr marL="1600200" indent="-228600" defTabSz="958850" eaLnBrk="0" hangingPunct="0">
              <a:defRPr b="1">
                <a:solidFill>
                  <a:schemeClr val="tx1"/>
                </a:solidFill>
                <a:latin typeface="Verdana" pitchFamily="34" charset="0"/>
              </a:defRPr>
            </a:lvl4pPr>
            <a:lvl5pPr marL="2057400" indent="-228600" defTabSz="958850" eaLnBrk="0" hangingPunct="0">
              <a:defRPr b="1">
                <a:solidFill>
                  <a:schemeClr val="tx1"/>
                </a:solidFill>
                <a:latin typeface="Verdana" pitchFamily="34" charset="0"/>
              </a:defRPr>
            </a:lvl5pPr>
            <a:lvl6pPr marL="2514600" indent="-228600" defTabSz="958850" eaLnBrk="0" fontAlgn="base" hangingPunct="0">
              <a:spcBef>
                <a:spcPct val="0"/>
              </a:spcBef>
              <a:spcAft>
                <a:spcPct val="0"/>
              </a:spcAft>
              <a:defRPr b="1">
                <a:solidFill>
                  <a:schemeClr val="tx1"/>
                </a:solidFill>
                <a:latin typeface="Verdana" pitchFamily="34" charset="0"/>
              </a:defRPr>
            </a:lvl6pPr>
            <a:lvl7pPr marL="2971800" indent="-228600" defTabSz="958850" eaLnBrk="0" fontAlgn="base" hangingPunct="0">
              <a:spcBef>
                <a:spcPct val="0"/>
              </a:spcBef>
              <a:spcAft>
                <a:spcPct val="0"/>
              </a:spcAft>
              <a:defRPr b="1">
                <a:solidFill>
                  <a:schemeClr val="tx1"/>
                </a:solidFill>
                <a:latin typeface="Verdana" pitchFamily="34" charset="0"/>
              </a:defRPr>
            </a:lvl7pPr>
            <a:lvl8pPr marL="3429000" indent="-228600" defTabSz="958850" eaLnBrk="0" fontAlgn="base" hangingPunct="0">
              <a:spcBef>
                <a:spcPct val="0"/>
              </a:spcBef>
              <a:spcAft>
                <a:spcPct val="0"/>
              </a:spcAft>
              <a:defRPr b="1">
                <a:solidFill>
                  <a:schemeClr val="tx1"/>
                </a:solidFill>
                <a:latin typeface="Verdana" pitchFamily="34" charset="0"/>
              </a:defRPr>
            </a:lvl8pPr>
            <a:lvl9pPr marL="3886200" indent="-228600" defTabSz="958850" eaLnBrk="0" fontAlgn="base" hangingPunct="0">
              <a:spcBef>
                <a:spcPct val="0"/>
              </a:spcBef>
              <a:spcAft>
                <a:spcPct val="0"/>
              </a:spcAft>
              <a:defRPr b="1">
                <a:solidFill>
                  <a:schemeClr val="tx1"/>
                </a:solidFill>
                <a:latin typeface="Verdana" pitchFamily="34" charset="0"/>
              </a:defRPr>
            </a:lvl9pPr>
          </a:lstStyle>
          <a:p>
            <a:pPr eaLnBrk="1" hangingPunct="1"/>
            <a:fld id="{17027511-308D-4D77-B335-EB47DFACB128}" type="slidenum">
              <a:rPr lang="de-DE" altLang="de-DE" b="0">
                <a:latin typeface="Arial" charset="0"/>
              </a:rPr>
              <a:pPr eaLnBrk="1" hangingPunct="1"/>
              <a:t>15</a:t>
            </a:fld>
            <a:endParaRPr lang="de-DE" altLang="de-DE" b="0">
              <a:latin typeface="Arial" charset="0"/>
            </a:endParaRPr>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850" eaLnBrk="0" hangingPunct="0">
              <a:defRPr b="1">
                <a:solidFill>
                  <a:schemeClr val="tx1"/>
                </a:solidFill>
                <a:latin typeface="Verdana" pitchFamily="34" charset="0"/>
              </a:defRPr>
            </a:lvl1pPr>
            <a:lvl2pPr marL="742950" indent="-285750" defTabSz="958850" eaLnBrk="0" hangingPunct="0">
              <a:defRPr b="1">
                <a:solidFill>
                  <a:schemeClr val="tx1"/>
                </a:solidFill>
                <a:latin typeface="Verdana" pitchFamily="34" charset="0"/>
              </a:defRPr>
            </a:lvl2pPr>
            <a:lvl3pPr marL="1143000" indent="-228600" defTabSz="958850" eaLnBrk="0" hangingPunct="0">
              <a:defRPr b="1">
                <a:solidFill>
                  <a:schemeClr val="tx1"/>
                </a:solidFill>
                <a:latin typeface="Verdana" pitchFamily="34" charset="0"/>
              </a:defRPr>
            </a:lvl3pPr>
            <a:lvl4pPr marL="1600200" indent="-228600" defTabSz="958850" eaLnBrk="0" hangingPunct="0">
              <a:defRPr b="1">
                <a:solidFill>
                  <a:schemeClr val="tx1"/>
                </a:solidFill>
                <a:latin typeface="Verdana" pitchFamily="34" charset="0"/>
              </a:defRPr>
            </a:lvl4pPr>
            <a:lvl5pPr marL="2057400" indent="-228600" defTabSz="958850" eaLnBrk="0" hangingPunct="0">
              <a:defRPr b="1">
                <a:solidFill>
                  <a:schemeClr val="tx1"/>
                </a:solidFill>
                <a:latin typeface="Verdana" pitchFamily="34" charset="0"/>
              </a:defRPr>
            </a:lvl5pPr>
            <a:lvl6pPr marL="2514600" indent="-228600" defTabSz="958850" eaLnBrk="0" fontAlgn="base" hangingPunct="0">
              <a:spcBef>
                <a:spcPct val="0"/>
              </a:spcBef>
              <a:spcAft>
                <a:spcPct val="0"/>
              </a:spcAft>
              <a:defRPr b="1">
                <a:solidFill>
                  <a:schemeClr val="tx1"/>
                </a:solidFill>
                <a:latin typeface="Verdana" pitchFamily="34" charset="0"/>
              </a:defRPr>
            </a:lvl6pPr>
            <a:lvl7pPr marL="2971800" indent="-228600" defTabSz="958850" eaLnBrk="0" fontAlgn="base" hangingPunct="0">
              <a:spcBef>
                <a:spcPct val="0"/>
              </a:spcBef>
              <a:spcAft>
                <a:spcPct val="0"/>
              </a:spcAft>
              <a:defRPr b="1">
                <a:solidFill>
                  <a:schemeClr val="tx1"/>
                </a:solidFill>
                <a:latin typeface="Verdana" pitchFamily="34" charset="0"/>
              </a:defRPr>
            </a:lvl7pPr>
            <a:lvl8pPr marL="3429000" indent="-228600" defTabSz="958850" eaLnBrk="0" fontAlgn="base" hangingPunct="0">
              <a:spcBef>
                <a:spcPct val="0"/>
              </a:spcBef>
              <a:spcAft>
                <a:spcPct val="0"/>
              </a:spcAft>
              <a:defRPr b="1">
                <a:solidFill>
                  <a:schemeClr val="tx1"/>
                </a:solidFill>
                <a:latin typeface="Verdana" pitchFamily="34" charset="0"/>
              </a:defRPr>
            </a:lvl8pPr>
            <a:lvl9pPr marL="3886200" indent="-228600" defTabSz="958850" eaLnBrk="0" fontAlgn="base" hangingPunct="0">
              <a:spcBef>
                <a:spcPct val="0"/>
              </a:spcBef>
              <a:spcAft>
                <a:spcPct val="0"/>
              </a:spcAft>
              <a:defRPr b="1">
                <a:solidFill>
                  <a:schemeClr val="tx1"/>
                </a:solidFill>
                <a:latin typeface="Verdana" pitchFamily="34" charset="0"/>
              </a:defRPr>
            </a:lvl9pPr>
          </a:lstStyle>
          <a:p>
            <a:pPr eaLnBrk="1" hangingPunct="1"/>
            <a:fld id="{E8F09DC9-7E96-41A5-A3B1-EB27C576584B}" type="slidenum">
              <a:rPr lang="de-DE" altLang="de-DE" b="0">
                <a:latin typeface="Arial" charset="0"/>
              </a:rPr>
              <a:pPr eaLnBrk="1" hangingPunct="1"/>
              <a:t>16</a:t>
            </a:fld>
            <a:endParaRPr lang="de-DE" altLang="de-DE" b="0">
              <a:latin typeface="Arial" charset="0"/>
            </a:endParaRPr>
          </a:p>
        </p:txBody>
      </p:sp>
      <p:sp>
        <p:nvSpPr>
          <p:cNvPr id="37891" name="Rectangle 7"/>
          <p:cNvSpPr txBox="1">
            <a:spLocks noGrp="1" noChangeArrowheads="1"/>
          </p:cNvSpPr>
          <p:nvPr/>
        </p:nvSpPr>
        <p:spPr bwMode="auto">
          <a:xfrm>
            <a:off x="3898900" y="9409113"/>
            <a:ext cx="29829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938" tIns="47968" rIns="95938" bIns="47968" anchor="b"/>
          <a:lstStyle>
            <a:lvl1pPr defTabSz="958850" eaLnBrk="0" hangingPunct="0">
              <a:defRPr b="1">
                <a:solidFill>
                  <a:schemeClr val="tx1"/>
                </a:solidFill>
                <a:latin typeface="Verdana" pitchFamily="34" charset="0"/>
              </a:defRPr>
            </a:lvl1pPr>
            <a:lvl2pPr marL="742950" indent="-285750" defTabSz="958850" eaLnBrk="0" hangingPunct="0">
              <a:defRPr b="1">
                <a:solidFill>
                  <a:schemeClr val="tx1"/>
                </a:solidFill>
                <a:latin typeface="Verdana" pitchFamily="34" charset="0"/>
              </a:defRPr>
            </a:lvl2pPr>
            <a:lvl3pPr marL="1143000" indent="-228600" defTabSz="958850" eaLnBrk="0" hangingPunct="0">
              <a:defRPr b="1">
                <a:solidFill>
                  <a:schemeClr val="tx1"/>
                </a:solidFill>
                <a:latin typeface="Verdana" pitchFamily="34" charset="0"/>
              </a:defRPr>
            </a:lvl3pPr>
            <a:lvl4pPr marL="1600200" indent="-228600" defTabSz="958850" eaLnBrk="0" hangingPunct="0">
              <a:defRPr b="1">
                <a:solidFill>
                  <a:schemeClr val="tx1"/>
                </a:solidFill>
                <a:latin typeface="Verdana" pitchFamily="34" charset="0"/>
              </a:defRPr>
            </a:lvl4pPr>
            <a:lvl5pPr marL="2057400" indent="-228600" defTabSz="958850" eaLnBrk="0" hangingPunct="0">
              <a:defRPr b="1">
                <a:solidFill>
                  <a:schemeClr val="tx1"/>
                </a:solidFill>
                <a:latin typeface="Verdana" pitchFamily="34" charset="0"/>
              </a:defRPr>
            </a:lvl5pPr>
            <a:lvl6pPr marL="2514600" indent="-228600" defTabSz="958850" eaLnBrk="0" fontAlgn="base" hangingPunct="0">
              <a:spcBef>
                <a:spcPct val="0"/>
              </a:spcBef>
              <a:spcAft>
                <a:spcPct val="0"/>
              </a:spcAft>
              <a:defRPr b="1">
                <a:solidFill>
                  <a:schemeClr val="tx1"/>
                </a:solidFill>
                <a:latin typeface="Verdana" pitchFamily="34" charset="0"/>
              </a:defRPr>
            </a:lvl6pPr>
            <a:lvl7pPr marL="2971800" indent="-228600" defTabSz="958850" eaLnBrk="0" fontAlgn="base" hangingPunct="0">
              <a:spcBef>
                <a:spcPct val="0"/>
              </a:spcBef>
              <a:spcAft>
                <a:spcPct val="0"/>
              </a:spcAft>
              <a:defRPr b="1">
                <a:solidFill>
                  <a:schemeClr val="tx1"/>
                </a:solidFill>
                <a:latin typeface="Verdana" pitchFamily="34" charset="0"/>
              </a:defRPr>
            </a:lvl7pPr>
            <a:lvl8pPr marL="3429000" indent="-228600" defTabSz="958850" eaLnBrk="0" fontAlgn="base" hangingPunct="0">
              <a:spcBef>
                <a:spcPct val="0"/>
              </a:spcBef>
              <a:spcAft>
                <a:spcPct val="0"/>
              </a:spcAft>
              <a:defRPr b="1">
                <a:solidFill>
                  <a:schemeClr val="tx1"/>
                </a:solidFill>
                <a:latin typeface="Verdana" pitchFamily="34" charset="0"/>
              </a:defRPr>
            </a:lvl8pPr>
            <a:lvl9pPr marL="3886200" indent="-228600" defTabSz="958850" eaLnBrk="0" fontAlgn="base" hangingPunct="0">
              <a:spcBef>
                <a:spcPct val="0"/>
              </a:spcBef>
              <a:spcAft>
                <a:spcPct val="0"/>
              </a:spcAft>
              <a:defRPr b="1">
                <a:solidFill>
                  <a:schemeClr val="tx1"/>
                </a:solidFill>
                <a:latin typeface="Verdana" pitchFamily="34" charset="0"/>
              </a:defRPr>
            </a:lvl9pPr>
          </a:lstStyle>
          <a:p>
            <a:pPr algn="r" eaLnBrk="1" hangingPunct="1"/>
            <a:fld id="{67E09B06-BDFE-4913-B6B0-53854B750A48}" type="slidenum">
              <a:rPr lang="de-DE" altLang="de-DE" sz="1300" b="0">
                <a:latin typeface="Arial" charset="0"/>
              </a:rPr>
              <a:pPr algn="r" eaLnBrk="1" hangingPunct="1"/>
              <a:t>16</a:t>
            </a:fld>
            <a:endParaRPr lang="de-DE" altLang="de-DE" sz="1300" b="0">
              <a:latin typeface="Arial" charset="0"/>
            </a:endParaRPr>
          </a:p>
        </p:txBody>
      </p:sp>
      <p:sp>
        <p:nvSpPr>
          <p:cNvPr id="37892" name="Rectangle 2"/>
          <p:cNvSpPr>
            <a:spLocks noRot="1" noChangeArrowheads="1" noTextEdit="1"/>
          </p:cNvSpPr>
          <p:nvPr>
            <p:ph type="sldImg"/>
          </p:nvPr>
        </p:nvSpPr>
        <p:spPr>
          <a:ln/>
        </p:spPr>
      </p:sp>
      <p:sp>
        <p:nvSpPr>
          <p:cNvPr id="378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938" tIns="47968" rIns="95938" bIns="47968"/>
          <a:lstStyle/>
          <a:p>
            <a:pPr eaLnBrk="1" hangingPunct="1"/>
            <a:endParaRPr lang="de-DE" altLang="de-DE" sz="10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850" eaLnBrk="0" hangingPunct="0">
              <a:defRPr b="1">
                <a:solidFill>
                  <a:schemeClr val="tx1"/>
                </a:solidFill>
                <a:latin typeface="Verdana" pitchFamily="34" charset="0"/>
              </a:defRPr>
            </a:lvl1pPr>
            <a:lvl2pPr marL="742950" indent="-285750" defTabSz="958850" eaLnBrk="0" hangingPunct="0">
              <a:defRPr b="1">
                <a:solidFill>
                  <a:schemeClr val="tx1"/>
                </a:solidFill>
                <a:latin typeface="Verdana" pitchFamily="34" charset="0"/>
              </a:defRPr>
            </a:lvl2pPr>
            <a:lvl3pPr marL="1143000" indent="-228600" defTabSz="958850" eaLnBrk="0" hangingPunct="0">
              <a:defRPr b="1">
                <a:solidFill>
                  <a:schemeClr val="tx1"/>
                </a:solidFill>
                <a:latin typeface="Verdana" pitchFamily="34" charset="0"/>
              </a:defRPr>
            </a:lvl3pPr>
            <a:lvl4pPr marL="1600200" indent="-228600" defTabSz="958850" eaLnBrk="0" hangingPunct="0">
              <a:defRPr b="1">
                <a:solidFill>
                  <a:schemeClr val="tx1"/>
                </a:solidFill>
                <a:latin typeface="Verdana" pitchFamily="34" charset="0"/>
              </a:defRPr>
            </a:lvl4pPr>
            <a:lvl5pPr marL="2057400" indent="-228600" defTabSz="958850" eaLnBrk="0" hangingPunct="0">
              <a:defRPr b="1">
                <a:solidFill>
                  <a:schemeClr val="tx1"/>
                </a:solidFill>
                <a:latin typeface="Verdana" pitchFamily="34" charset="0"/>
              </a:defRPr>
            </a:lvl5pPr>
            <a:lvl6pPr marL="2514600" indent="-228600" defTabSz="958850" eaLnBrk="0" fontAlgn="base" hangingPunct="0">
              <a:spcBef>
                <a:spcPct val="0"/>
              </a:spcBef>
              <a:spcAft>
                <a:spcPct val="0"/>
              </a:spcAft>
              <a:defRPr b="1">
                <a:solidFill>
                  <a:schemeClr val="tx1"/>
                </a:solidFill>
                <a:latin typeface="Verdana" pitchFamily="34" charset="0"/>
              </a:defRPr>
            </a:lvl6pPr>
            <a:lvl7pPr marL="2971800" indent="-228600" defTabSz="958850" eaLnBrk="0" fontAlgn="base" hangingPunct="0">
              <a:spcBef>
                <a:spcPct val="0"/>
              </a:spcBef>
              <a:spcAft>
                <a:spcPct val="0"/>
              </a:spcAft>
              <a:defRPr b="1">
                <a:solidFill>
                  <a:schemeClr val="tx1"/>
                </a:solidFill>
                <a:latin typeface="Verdana" pitchFamily="34" charset="0"/>
              </a:defRPr>
            </a:lvl7pPr>
            <a:lvl8pPr marL="3429000" indent="-228600" defTabSz="958850" eaLnBrk="0" fontAlgn="base" hangingPunct="0">
              <a:spcBef>
                <a:spcPct val="0"/>
              </a:spcBef>
              <a:spcAft>
                <a:spcPct val="0"/>
              </a:spcAft>
              <a:defRPr b="1">
                <a:solidFill>
                  <a:schemeClr val="tx1"/>
                </a:solidFill>
                <a:latin typeface="Verdana" pitchFamily="34" charset="0"/>
              </a:defRPr>
            </a:lvl8pPr>
            <a:lvl9pPr marL="3886200" indent="-228600" defTabSz="958850" eaLnBrk="0" fontAlgn="base" hangingPunct="0">
              <a:spcBef>
                <a:spcPct val="0"/>
              </a:spcBef>
              <a:spcAft>
                <a:spcPct val="0"/>
              </a:spcAft>
              <a:defRPr b="1">
                <a:solidFill>
                  <a:schemeClr val="tx1"/>
                </a:solidFill>
                <a:latin typeface="Verdana" pitchFamily="34" charset="0"/>
              </a:defRPr>
            </a:lvl9pPr>
          </a:lstStyle>
          <a:p>
            <a:pPr eaLnBrk="1" hangingPunct="1"/>
            <a:fld id="{8390B1EA-78E8-4067-897F-1448E610487F}" type="slidenum">
              <a:rPr lang="de-DE" altLang="de-DE" b="0">
                <a:latin typeface="Arial" charset="0"/>
              </a:rPr>
              <a:pPr eaLnBrk="1" hangingPunct="1"/>
              <a:t>2</a:t>
            </a:fld>
            <a:endParaRPr lang="de-DE" altLang="de-DE" b="0">
              <a:latin typeface="Arial" charset="0"/>
            </a:endParaRPr>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de-DE" altLang="de-DE" smtClean="0"/>
              <a:t>Projekt konzentriert sich auf </a:t>
            </a:r>
            <a:r>
              <a:rPr lang="de-DE" altLang="de-DE" b="1" smtClean="0"/>
              <a:t>internationale Studiengänge, d.h. Studiengänge, die Englisch als Unterrichtssprache haben (teilweise oder komplett)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850" eaLnBrk="0" hangingPunct="0">
              <a:defRPr b="1">
                <a:solidFill>
                  <a:schemeClr val="tx1"/>
                </a:solidFill>
                <a:latin typeface="Verdana" pitchFamily="34" charset="0"/>
              </a:defRPr>
            </a:lvl1pPr>
            <a:lvl2pPr marL="742950" indent="-285750" defTabSz="958850" eaLnBrk="0" hangingPunct="0">
              <a:defRPr b="1">
                <a:solidFill>
                  <a:schemeClr val="tx1"/>
                </a:solidFill>
                <a:latin typeface="Verdana" pitchFamily="34" charset="0"/>
              </a:defRPr>
            </a:lvl2pPr>
            <a:lvl3pPr marL="1143000" indent="-228600" defTabSz="958850" eaLnBrk="0" hangingPunct="0">
              <a:defRPr b="1">
                <a:solidFill>
                  <a:schemeClr val="tx1"/>
                </a:solidFill>
                <a:latin typeface="Verdana" pitchFamily="34" charset="0"/>
              </a:defRPr>
            </a:lvl3pPr>
            <a:lvl4pPr marL="1600200" indent="-228600" defTabSz="958850" eaLnBrk="0" hangingPunct="0">
              <a:defRPr b="1">
                <a:solidFill>
                  <a:schemeClr val="tx1"/>
                </a:solidFill>
                <a:latin typeface="Verdana" pitchFamily="34" charset="0"/>
              </a:defRPr>
            </a:lvl4pPr>
            <a:lvl5pPr marL="2057400" indent="-228600" defTabSz="958850" eaLnBrk="0" hangingPunct="0">
              <a:defRPr b="1">
                <a:solidFill>
                  <a:schemeClr val="tx1"/>
                </a:solidFill>
                <a:latin typeface="Verdana" pitchFamily="34" charset="0"/>
              </a:defRPr>
            </a:lvl5pPr>
            <a:lvl6pPr marL="2514600" indent="-228600" defTabSz="958850" eaLnBrk="0" fontAlgn="base" hangingPunct="0">
              <a:spcBef>
                <a:spcPct val="0"/>
              </a:spcBef>
              <a:spcAft>
                <a:spcPct val="0"/>
              </a:spcAft>
              <a:defRPr b="1">
                <a:solidFill>
                  <a:schemeClr val="tx1"/>
                </a:solidFill>
                <a:latin typeface="Verdana" pitchFamily="34" charset="0"/>
              </a:defRPr>
            </a:lvl6pPr>
            <a:lvl7pPr marL="2971800" indent="-228600" defTabSz="958850" eaLnBrk="0" fontAlgn="base" hangingPunct="0">
              <a:spcBef>
                <a:spcPct val="0"/>
              </a:spcBef>
              <a:spcAft>
                <a:spcPct val="0"/>
              </a:spcAft>
              <a:defRPr b="1">
                <a:solidFill>
                  <a:schemeClr val="tx1"/>
                </a:solidFill>
                <a:latin typeface="Verdana" pitchFamily="34" charset="0"/>
              </a:defRPr>
            </a:lvl7pPr>
            <a:lvl8pPr marL="3429000" indent="-228600" defTabSz="958850" eaLnBrk="0" fontAlgn="base" hangingPunct="0">
              <a:spcBef>
                <a:spcPct val="0"/>
              </a:spcBef>
              <a:spcAft>
                <a:spcPct val="0"/>
              </a:spcAft>
              <a:defRPr b="1">
                <a:solidFill>
                  <a:schemeClr val="tx1"/>
                </a:solidFill>
                <a:latin typeface="Verdana" pitchFamily="34" charset="0"/>
              </a:defRPr>
            </a:lvl8pPr>
            <a:lvl9pPr marL="3886200" indent="-228600" defTabSz="958850" eaLnBrk="0" fontAlgn="base" hangingPunct="0">
              <a:spcBef>
                <a:spcPct val="0"/>
              </a:spcBef>
              <a:spcAft>
                <a:spcPct val="0"/>
              </a:spcAft>
              <a:defRPr b="1">
                <a:solidFill>
                  <a:schemeClr val="tx1"/>
                </a:solidFill>
                <a:latin typeface="Verdana" pitchFamily="34" charset="0"/>
              </a:defRPr>
            </a:lvl9pPr>
          </a:lstStyle>
          <a:p>
            <a:pPr eaLnBrk="1" hangingPunct="1"/>
            <a:fld id="{AAEC9075-7813-4835-BDC5-08AFD61A9072}" type="slidenum">
              <a:rPr lang="de-DE" altLang="de-DE" b="0">
                <a:latin typeface="Arial" charset="0"/>
              </a:rPr>
              <a:pPr eaLnBrk="1" hangingPunct="1"/>
              <a:t>3</a:t>
            </a:fld>
            <a:endParaRPr lang="de-DE" altLang="de-DE" b="0">
              <a:latin typeface="Arial" charset="0"/>
            </a:endParaRPr>
          </a:p>
        </p:txBody>
      </p:sp>
      <p:sp>
        <p:nvSpPr>
          <p:cNvPr id="24579" name="Rectangle 7"/>
          <p:cNvSpPr txBox="1">
            <a:spLocks noGrp="1" noChangeArrowheads="1"/>
          </p:cNvSpPr>
          <p:nvPr/>
        </p:nvSpPr>
        <p:spPr bwMode="auto">
          <a:xfrm>
            <a:off x="3898900" y="9409113"/>
            <a:ext cx="29829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938" tIns="47968" rIns="95938" bIns="47968" anchor="b"/>
          <a:lstStyle>
            <a:lvl1pPr defTabSz="958850" eaLnBrk="0" hangingPunct="0">
              <a:defRPr b="1">
                <a:solidFill>
                  <a:schemeClr val="tx1"/>
                </a:solidFill>
                <a:latin typeface="Verdana" pitchFamily="34" charset="0"/>
              </a:defRPr>
            </a:lvl1pPr>
            <a:lvl2pPr marL="742950" indent="-285750" defTabSz="958850" eaLnBrk="0" hangingPunct="0">
              <a:defRPr b="1">
                <a:solidFill>
                  <a:schemeClr val="tx1"/>
                </a:solidFill>
                <a:latin typeface="Verdana" pitchFamily="34" charset="0"/>
              </a:defRPr>
            </a:lvl2pPr>
            <a:lvl3pPr marL="1143000" indent="-228600" defTabSz="958850" eaLnBrk="0" hangingPunct="0">
              <a:defRPr b="1">
                <a:solidFill>
                  <a:schemeClr val="tx1"/>
                </a:solidFill>
                <a:latin typeface="Verdana" pitchFamily="34" charset="0"/>
              </a:defRPr>
            </a:lvl3pPr>
            <a:lvl4pPr marL="1600200" indent="-228600" defTabSz="958850" eaLnBrk="0" hangingPunct="0">
              <a:defRPr b="1">
                <a:solidFill>
                  <a:schemeClr val="tx1"/>
                </a:solidFill>
                <a:latin typeface="Verdana" pitchFamily="34" charset="0"/>
              </a:defRPr>
            </a:lvl4pPr>
            <a:lvl5pPr marL="2057400" indent="-228600" defTabSz="958850" eaLnBrk="0" hangingPunct="0">
              <a:defRPr b="1">
                <a:solidFill>
                  <a:schemeClr val="tx1"/>
                </a:solidFill>
                <a:latin typeface="Verdana" pitchFamily="34" charset="0"/>
              </a:defRPr>
            </a:lvl5pPr>
            <a:lvl6pPr marL="2514600" indent="-228600" defTabSz="958850" eaLnBrk="0" fontAlgn="base" hangingPunct="0">
              <a:spcBef>
                <a:spcPct val="0"/>
              </a:spcBef>
              <a:spcAft>
                <a:spcPct val="0"/>
              </a:spcAft>
              <a:defRPr b="1">
                <a:solidFill>
                  <a:schemeClr val="tx1"/>
                </a:solidFill>
                <a:latin typeface="Verdana" pitchFamily="34" charset="0"/>
              </a:defRPr>
            </a:lvl6pPr>
            <a:lvl7pPr marL="2971800" indent="-228600" defTabSz="958850" eaLnBrk="0" fontAlgn="base" hangingPunct="0">
              <a:spcBef>
                <a:spcPct val="0"/>
              </a:spcBef>
              <a:spcAft>
                <a:spcPct val="0"/>
              </a:spcAft>
              <a:defRPr b="1">
                <a:solidFill>
                  <a:schemeClr val="tx1"/>
                </a:solidFill>
                <a:latin typeface="Verdana" pitchFamily="34" charset="0"/>
              </a:defRPr>
            </a:lvl7pPr>
            <a:lvl8pPr marL="3429000" indent="-228600" defTabSz="958850" eaLnBrk="0" fontAlgn="base" hangingPunct="0">
              <a:spcBef>
                <a:spcPct val="0"/>
              </a:spcBef>
              <a:spcAft>
                <a:spcPct val="0"/>
              </a:spcAft>
              <a:defRPr b="1">
                <a:solidFill>
                  <a:schemeClr val="tx1"/>
                </a:solidFill>
                <a:latin typeface="Verdana" pitchFamily="34" charset="0"/>
              </a:defRPr>
            </a:lvl8pPr>
            <a:lvl9pPr marL="3886200" indent="-228600" defTabSz="958850" eaLnBrk="0" fontAlgn="base" hangingPunct="0">
              <a:spcBef>
                <a:spcPct val="0"/>
              </a:spcBef>
              <a:spcAft>
                <a:spcPct val="0"/>
              </a:spcAft>
              <a:defRPr b="1">
                <a:solidFill>
                  <a:schemeClr val="tx1"/>
                </a:solidFill>
                <a:latin typeface="Verdana" pitchFamily="34" charset="0"/>
              </a:defRPr>
            </a:lvl9pPr>
          </a:lstStyle>
          <a:p>
            <a:pPr algn="r" eaLnBrk="1" hangingPunct="1"/>
            <a:fld id="{58963F11-62D8-4DBB-B81A-F5ABCB4E1C02}" type="slidenum">
              <a:rPr lang="de-DE" altLang="de-DE" sz="1300" b="0">
                <a:latin typeface="Arial" charset="0"/>
              </a:rPr>
              <a:pPr algn="r" eaLnBrk="1" hangingPunct="1"/>
              <a:t>3</a:t>
            </a:fld>
            <a:endParaRPr lang="de-DE" altLang="de-DE" sz="1300" b="0">
              <a:latin typeface="Arial" charset="0"/>
            </a:endParaRPr>
          </a:p>
        </p:txBody>
      </p:sp>
      <p:sp>
        <p:nvSpPr>
          <p:cNvPr id="24580" name="Rectangle 2"/>
          <p:cNvSpPr>
            <a:spLocks noRot="1" noChangeArrowheads="1" noTextEdit="1"/>
          </p:cNvSpPr>
          <p:nvPr>
            <p:ph type="sldImg"/>
          </p:nvPr>
        </p:nvSpPr>
        <p:spPr>
          <a:ln/>
        </p:spPr>
      </p:sp>
      <p:sp>
        <p:nvSpPr>
          <p:cNvPr id="245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938" tIns="47968" rIns="95938" bIns="47968"/>
          <a:lstStyle/>
          <a:p>
            <a:pPr eaLnBrk="1" hangingPunct="1"/>
            <a:endParaRPr lang="de-DE" altLang="de-DE" sz="10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850" eaLnBrk="0" hangingPunct="0">
              <a:defRPr b="1">
                <a:solidFill>
                  <a:schemeClr val="tx1"/>
                </a:solidFill>
                <a:latin typeface="Verdana" pitchFamily="34" charset="0"/>
              </a:defRPr>
            </a:lvl1pPr>
            <a:lvl2pPr marL="742950" indent="-285750" defTabSz="958850" eaLnBrk="0" hangingPunct="0">
              <a:defRPr b="1">
                <a:solidFill>
                  <a:schemeClr val="tx1"/>
                </a:solidFill>
                <a:latin typeface="Verdana" pitchFamily="34" charset="0"/>
              </a:defRPr>
            </a:lvl2pPr>
            <a:lvl3pPr marL="1143000" indent="-228600" defTabSz="958850" eaLnBrk="0" hangingPunct="0">
              <a:defRPr b="1">
                <a:solidFill>
                  <a:schemeClr val="tx1"/>
                </a:solidFill>
                <a:latin typeface="Verdana" pitchFamily="34" charset="0"/>
              </a:defRPr>
            </a:lvl3pPr>
            <a:lvl4pPr marL="1600200" indent="-228600" defTabSz="958850" eaLnBrk="0" hangingPunct="0">
              <a:defRPr b="1">
                <a:solidFill>
                  <a:schemeClr val="tx1"/>
                </a:solidFill>
                <a:latin typeface="Verdana" pitchFamily="34" charset="0"/>
              </a:defRPr>
            </a:lvl4pPr>
            <a:lvl5pPr marL="2057400" indent="-228600" defTabSz="958850" eaLnBrk="0" hangingPunct="0">
              <a:defRPr b="1">
                <a:solidFill>
                  <a:schemeClr val="tx1"/>
                </a:solidFill>
                <a:latin typeface="Verdana" pitchFamily="34" charset="0"/>
              </a:defRPr>
            </a:lvl5pPr>
            <a:lvl6pPr marL="2514600" indent="-228600" defTabSz="958850" eaLnBrk="0" fontAlgn="base" hangingPunct="0">
              <a:spcBef>
                <a:spcPct val="0"/>
              </a:spcBef>
              <a:spcAft>
                <a:spcPct val="0"/>
              </a:spcAft>
              <a:defRPr b="1">
                <a:solidFill>
                  <a:schemeClr val="tx1"/>
                </a:solidFill>
                <a:latin typeface="Verdana" pitchFamily="34" charset="0"/>
              </a:defRPr>
            </a:lvl6pPr>
            <a:lvl7pPr marL="2971800" indent="-228600" defTabSz="958850" eaLnBrk="0" fontAlgn="base" hangingPunct="0">
              <a:spcBef>
                <a:spcPct val="0"/>
              </a:spcBef>
              <a:spcAft>
                <a:spcPct val="0"/>
              </a:spcAft>
              <a:defRPr b="1">
                <a:solidFill>
                  <a:schemeClr val="tx1"/>
                </a:solidFill>
                <a:latin typeface="Verdana" pitchFamily="34" charset="0"/>
              </a:defRPr>
            </a:lvl7pPr>
            <a:lvl8pPr marL="3429000" indent="-228600" defTabSz="958850" eaLnBrk="0" fontAlgn="base" hangingPunct="0">
              <a:spcBef>
                <a:spcPct val="0"/>
              </a:spcBef>
              <a:spcAft>
                <a:spcPct val="0"/>
              </a:spcAft>
              <a:defRPr b="1">
                <a:solidFill>
                  <a:schemeClr val="tx1"/>
                </a:solidFill>
                <a:latin typeface="Verdana" pitchFamily="34" charset="0"/>
              </a:defRPr>
            </a:lvl8pPr>
            <a:lvl9pPr marL="3886200" indent="-228600" defTabSz="958850" eaLnBrk="0" fontAlgn="base" hangingPunct="0">
              <a:spcBef>
                <a:spcPct val="0"/>
              </a:spcBef>
              <a:spcAft>
                <a:spcPct val="0"/>
              </a:spcAft>
              <a:defRPr b="1">
                <a:solidFill>
                  <a:schemeClr val="tx1"/>
                </a:solidFill>
                <a:latin typeface="Verdana" pitchFamily="34" charset="0"/>
              </a:defRPr>
            </a:lvl9pPr>
          </a:lstStyle>
          <a:p>
            <a:pPr eaLnBrk="1" hangingPunct="1"/>
            <a:fld id="{D3FF8D7E-5A26-40DD-9AB7-C1FD30AD47E6}" type="slidenum">
              <a:rPr lang="de-DE" altLang="de-DE" b="0">
                <a:latin typeface="Arial" charset="0"/>
              </a:rPr>
              <a:pPr eaLnBrk="1" hangingPunct="1"/>
              <a:t>4</a:t>
            </a:fld>
            <a:endParaRPr lang="de-DE" altLang="de-DE" b="0">
              <a:latin typeface="Arial" charset="0"/>
            </a:endParaRPr>
          </a:p>
        </p:txBody>
      </p:sp>
      <p:sp>
        <p:nvSpPr>
          <p:cNvPr id="25603" name="Rectangle 7"/>
          <p:cNvSpPr txBox="1">
            <a:spLocks noGrp="1" noChangeArrowheads="1"/>
          </p:cNvSpPr>
          <p:nvPr/>
        </p:nvSpPr>
        <p:spPr bwMode="auto">
          <a:xfrm>
            <a:off x="3898900" y="9409113"/>
            <a:ext cx="29829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938" tIns="47968" rIns="95938" bIns="47968" anchor="b"/>
          <a:lstStyle>
            <a:lvl1pPr defTabSz="958850" eaLnBrk="0" hangingPunct="0">
              <a:defRPr b="1">
                <a:solidFill>
                  <a:schemeClr val="tx1"/>
                </a:solidFill>
                <a:latin typeface="Verdana" pitchFamily="34" charset="0"/>
              </a:defRPr>
            </a:lvl1pPr>
            <a:lvl2pPr marL="742950" indent="-285750" defTabSz="958850" eaLnBrk="0" hangingPunct="0">
              <a:defRPr b="1">
                <a:solidFill>
                  <a:schemeClr val="tx1"/>
                </a:solidFill>
                <a:latin typeface="Verdana" pitchFamily="34" charset="0"/>
              </a:defRPr>
            </a:lvl2pPr>
            <a:lvl3pPr marL="1143000" indent="-228600" defTabSz="958850" eaLnBrk="0" hangingPunct="0">
              <a:defRPr b="1">
                <a:solidFill>
                  <a:schemeClr val="tx1"/>
                </a:solidFill>
                <a:latin typeface="Verdana" pitchFamily="34" charset="0"/>
              </a:defRPr>
            </a:lvl3pPr>
            <a:lvl4pPr marL="1600200" indent="-228600" defTabSz="958850" eaLnBrk="0" hangingPunct="0">
              <a:defRPr b="1">
                <a:solidFill>
                  <a:schemeClr val="tx1"/>
                </a:solidFill>
                <a:latin typeface="Verdana" pitchFamily="34" charset="0"/>
              </a:defRPr>
            </a:lvl4pPr>
            <a:lvl5pPr marL="2057400" indent="-228600" defTabSz="958850" eaLnBrk="0" hangingPunct="0">
              <a:defRPr b="1">
                <a:solidFill>
                  <a:schemeClr val="tx1"/>
                </a:solidFill>
                <a:latin typeface="Verdana" pitchFamily="34" charset="0"/>
              </a:defRPr>
            </a:lvl5pPr>
            <a:lvl6pPr marL="2514600" indent="-228600" defTabSz="958850" eaLnBrk="0" fontAlgn="base" hangingPunct="0">
              <a:spcBef>
                <a:spcPct val="0"/>
              </a:spcBef>
              <a:spcAft>
                <a:spcPct val="0"/>
              </a:spcAft>
              <a:defRPr b="1">
                <a:solidFill>
                  <a:schemeClr val="tx1"/>
                </a:solidFill>
                <a:latin typeface="Verdana" pitchFamily="34" charset="0"/>
              </a:defRPr>
            </a:lvl6pPr>
            <a:lvl7pPr marL="2971800" indent="-228600" defTabSz="958850" eaLnBrk="0" fontAlgn="base" hangingPunct="0">
              <a:spcBef>
                <a:spcPct val="0"/>
              </a:spcBef>
              <a:spcAft>
                <a:spcPct val="0"/>
              </a:spcAft>
              <a:defRPr b="1">
                <a:solidFill>
                  <a:schemeClr val="tx1"/>
                </a:solidFill>
                <a:latin typeface="Verdana" pitchFamily="34" charset="0"/>
              </a:defRPr>
            </a:lvl7pPr>
            <a:lvl8pPr marL="3429000" indent="-228600" defTabSz="958850" eaLnBrk="0" fontAlgn="base" hangingPunct="0">
              <a:spcBef>
                <a:spcPct val="0"/>
              </a:spcBef>
              <a:spcAft>
                <a:spcPct val="0"/>
              </a:spcAft>
              <a:defRPr b="1">
                <a:solidFill>
                  <a:schemeClr val="tx1"/>
                </a:solidFill>
                <a:latin typeface="Verdana" pitchFamily="34" charset="0"/>
              </a:defRPr>
            </a:lvl8pPr>
            <a:lvl9pPr marL="3886200" indent="-228600" defTabSz="958850" eaLnBrk="0" fontAlgn="base" hangingPunct="0">
              <a:spcBef>
                <a:spcPct val="0"/>
              </a:spcBef>
              <a:spcAft>
                <a:spcPct val="0"/>
              </a:spcAft>
              <a:defRPr b="1">
                <a:solidFill>
                  <a:schemeClr val="tx1"/>
                </a:solidFill>
                <a:latin typeface="Verdana" pitchFamily="34" charset="0"/>
              </a:defRPr>
            </a:lvl9pPr>
          </a:lstStyle>
          <a:p>
            <a:pPr algn="r" eaLnBrk="1" hangingPunct="1"/>
            <a:fld id="{2D79510B-9A1C-4676-8D33-63643BD65D11}" type="slidenum">
              <a:rPr lang="de-DE" altLang="de-DE" sz="1300" b="0">
                <a:latin typeface="Arial" charset="0"/>
              </a:rPr>
              <a:pPr algn="r" eaLnBrk="1" hangingPunct="1"/>
              <a:t>4</a:t>
            </a:fld>
            <a:endParaRPr lang="de-DE" altLang="de-DE" sz="1300" b="0">
              <a:latin typeface="Arial" charset="0"/>
            </a:endParaRPr>
          </a:p>
        </p:txBody>
      </p:sp>
      <p:sp>
        <p:nvSpPr>
          <p:cNvPr id="25604" name="Rectangle 2"/>
          <p:cNvSpPr>
            <a:spLocks noRot="1" noChangeArrowheads="1" noTextEdit="1"/>
          </p:cNvSpPr>
          <p:nvPr>
            <p:ph type="sldImg"/>
          </p:nvPr>
        </p:nvSpPr>
        <p:spPr>
          <a:ln/>
        </p:spPr>
      </p:sp>
      <p:sp>
        <p:nvSpPr>
          <p:cNvPr id="2560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938" tIns="47968" rIns="95938" bIns="47968"/>
          <a:lstStyle/>
          <a:p>
            <a:pPr eaLnBrk="1" hangingPunct="1"/>
            <a:endParaRPr lang="de-DE" altLang="de-DE" sz="10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850" eaLnBrk="0" hangingPunct="0">
              <a:defRPr b="1">
                <a:solidFill>
                  <a:schemeClr val="tx1"/>
                </a:solidFill>
                <a:latin typeface="Verdana" pitchFamily="34" charset="0"/>
              </a:defRPr>
            </a:lvl1pPr>
            <a:lvl2pPr marL="742950" indent="-285750" defTabSz="958850" eaLnBrk="0" hangingPunct="0">
              <a:defRPr b="1">
                <a:solidFill>
                  <a:schemeClr val="tx1"/>
                </a:solidFill>
                <a:latin typeface="Verdana" pitchFamily="34" charset="0"/>
              </a:defRPr>
            </a:lvl2pPr>
            <a:lvl3pPr marL="1143000" indent="-228600" defTabSz="958850" eaLnBrk="0" hangingPunct="0">
              <a:defRPr b="1">
                <a:solidFill>
                  <a:schemeClr val="tx1"/>
                </a:solidFill>
                <a:latin typeface="Verdana" pitchFamily="34" charset="0"/>
              </a:defRPr>
            </a:lvl3pPr>
            <a:lvl4pPr marL="1600200" indent="-228600" defTabSz="958850" eaLnBrk="0" hangingPunct="0">
              <a:defRPr b="1">
                <a:solidFill>
                  <a:schemeClr val="tx1"/>
                </a:solidFill>
                <a:latin typeface="Verdana" pitchFamily="34" charset="0"/>
              </a:defRPr>
            </a:lvl4pPr>
            <a:lvl5pPr marL="2057400" indent="-228600" defTabSz="958850" eaLnBrk="0" hangingPunct="0">
              <a:defRPr b="1">
                <a:solidFill>
                  <a:schemeClr val="tx1"/>
                </a:solidFill>
                <a:latin typeface="Verdana" pitchFamily="34" charset="0"/>
              </a:defRPr>
            </a:lvl5pPr>
            <a:lvl6pPr marL="2514600" indent="-228600" defTabSz="958850" eaLnBrk="0" fontAlgn="base" hangingPunct="0">
              <a:spcBef>
                <a:spcPct val="0"/>
              </a:spcBef>
              <a:spcAft>
                <a:spcPct val="0"/>
              </a:spcAft>
              <a:defRPr b="1">
                <a:solidFill>
                  <a:schemeClr val="tx1"/>
                </a:solidFill>
                <a:latin typeface="Verdana" pitchFamily="34" charset="0"/>
              </a:defRPr>
            </a:lvl6pPr>
            <a:lvl7pPr marL="2971800" indent="-228600" defTabSz="958850" eaLnBrk="0" fontAlgn="base" hangingPunct="0">
              <a:spcBef>
                <a:spcPct val="0"/>
              </a:spcBef>
              <a:spcAft>
                <a:spcPct val="0"/>
              </a:spcAft>
              <a:defRPr b="1">
                <a:solidFill>
                  <a:schemeClr val="tx1"/>
                </a:solidFill>
                <a:latin typeface="Verdana" pitchFamily="34" charset="0"/>
              </a:defRPr>
            </a:lvl7pPr>
            <a:lvl8pPr marL="3429000" indent="-228600" defTabSz="958850" eaLnBrk="0" fontAlgn="base" hangingPunct="0">
              <a:spcBef>
                <a:spcPct val="0"/>
              </a:spcBef>
              <a:spcAft>
                <a:spcPct val="0"/>
              </a:spcAft>
              <a:defRPr b="1">
                <a:solidFill>
                  <a:schemeClr val="tx1"/>
                </a:solidFill>
                <a:latin typeface="Verdana" pitchFamily="34" charset="0"/>
              </a:defRPr>
            </a:lvl8pPr>
            <a:lvl9pPr marL="3886200" indent="-228600" defTabSz="958850" eaLnBrk="0" fontAlgn="base" hangingPunct="0">
              <a:spcBef>
                <a:spcPct val="0"/>
              </a:spcBef>
              <a:spcAft>
                <a:spcPct val="0"/>
              </a:spcAft>
              <a:defRPr b="1">
                <a:solidFill>
                  <a:schemeClr val="tx1"/>
                </a:solidFill>
                <a:latin typeface="Verdana" pitchFamily="34" charset="0"/>
              </a:defRPr>
            </a:lvl9pPr>
          </a:lstStyle>
          <a:p>
            <a:pPr eaLnBrk="1" hangingPunct="1"/>
            <a:fld id="{CF5FC2E2-8B50-4296-B084-32F324812D28}" type="slidenum">
              <a:rPr lang="de-DE" altLang="de-DE" b="0">
                <a:latin typeface="Arial" charset="0"/>
              </a:rPr>
              <a:pPr eaLnBrk="1" hangingPunct="1"/>
              <a:t>5</a:t>
            </a:fld>
            <a:endParaRPr lang="de-DE" altLang="de-DE" b="0">
              <a:latin typeface="Arial" charset="0"/>
            </a:endParaRPr>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850" eaLnBrk="0" hangingPunct="0">
              <a:defRPr b="1">
                <a:solidFill>
                  <a:schemeClr val="tx1"/>
                </a:solidFill>
                <a:latin typeface="Verdana" pitchFamily="34" charset="0"/>
              </a:defRPr>
            </a:lvl1pPr>
            <a:lvl2pPr marL="742950" indent="-285750" defTabSz="958850" eaLnBrk="0" hangingPunct="0">
              <a:defRPr b="1">
                <a:solidFill>
                  <a:schemeClr val="tx1"/>
                </a:solidFill>
                <a:latin typeface="Verdana" pitchFamily="34" charset="0"/>
              </a:defRPr>
            </a:lvl2pPr>
            <a:lvl3pPr marL="1143000" indent="-228600" defTabSz="958850" eaLnBrk="0" hangingPunct="0">
              <a:defRPr b="1">
                <a:solidFill>
                  <a:schemeClr val="tx1"/>
                </a:solidFill>
                <a:latin typeface="Verdana" pitchFamily="34" charset="0"/>
              </a:defRPr>
            </a:lvl3pPr>
            <a:lvl4pPr marL="1600200" indent="-228600" defTabSz="958850" eaLnBrk="0" hangingPunct="0">
              <a:defRPr b="1">
                <a:solidFill>
                  <a:schemeClr val="tx1"/>
                </a:solidFill>
                <a:latin typeface="Verdana" pitchFamily="34" charset="0"/>
              </a:defRPr>
            </a:lvl4pPr>
            <a:lvl5pPr marL="2057400" indent="-228600" defTabSz="958850" eaLnBrk="0" hangingPunct="0">
              <a:defRPr b="1">
                <a:solidFill>
                  <a:schemeClr val="tx1"/>
                </a:solidFill>
                <a:latin typeface="Verdana" pitchFamily="34" charset="0"/>
              </a:defRPr>
            </a:lvl5pPr>
            <a:lvl6pPr marL="2514600" indent="-228600" defTabSz="958850" eaLnBrk="0" fontAlgn="base" hangingPunct="0">
              <a:spcBef>
                <a:spcPct val="0"/>
              </a:spcBef>
              <a:spcAft>
                <a:spcPct val="0"/>
              </a:spcAft>
              <a:defRPr b="1">
                <a:solidFill>
                  <a:schemeClr val="tx1"/>
                </a:solidFill>
                <a:latin typeface="Verdana" pitchFamily="34" charset="0"/>
              </a:defRPr>
            </a:lvl6pPr>
            <a:lvl7pPr marL="2971800" indent="-228600" defTabSz="958850" eaLnBrk="0" fontAlgn="base" hangingPunct="0">
              <a:spcBef>
                <a:spcPct val="0"/>
              </a:spcBef>
              <a:spcAft>
                <a:spcPct val="0"/>
              </a:spcAft>
              <a:defRPr b="1">
                <a:solidFill>
                  <a:schemeClr val="tx1"/>
                </a:solidFill>
                <a:latin typeface="Verdana" pitchFamily="34" charset="0"/>
              </a:defRPr>
            </a:lvl7pPr>
            <a:lvl8pPr marL="3429000" indent="-228600" defTabSz="958850" eaLnBrk="0" fontAlgn="base" hangingPunct="0">
              <a:spcBef>
                <a:spcPct val="0"/>
              </a:spcBef>
              <a:spcAft>
                <a:spcPct val="0"/>
              </a:spcAft>
              <a:defRPr b="1">
                <a:solidFill>
                  <a:schemeClr val="tx1"/>
                </a:solidFill>
                <a:latin typeface="Verdana" pitchFamily="34" charset="0"/>
              </a:defRPr>
            </a:lvl8pPr>
            <a:lvl9pPr marL="3886200" indent="-228600" defTabSz="958850" eaLnBrk="0" fontAlgn="base" hangingPunct="0">
              <a:spcBef>
                <a:spcPct val="0"/>
              </a:spcBef>
              <a:spcAft>
                <a:spcPct val="0"/>
              </a:spcAft>
              <a:defRPr b="1">
                <a:solidFill>
                  <a:schemeClr val="tx1"/>
                </a:solidFill>
                <a:latin typeface="Verdana" pitchFamily="34" charset="0"/>
              </a:defRPr>
            </a:lvl9pPr>
          </a:lstStyle>
          <a:p>
            <a:pPr eaLnBrk="1" hangingPunct="1"/>
            <a:fld id="{064A544A-93E8-4FC0-80C5-842534CD1AFF}" type="slidenum">
              <a:rPr lang="de-DE" altLang="de-DE" b="0">
                <a:latin typeface="Arial" charset="0"/>
              </a:rPr>
              <a:pPr eaLnBrk="1" hangingPunct="1"/>
              <a:t>6</a:t>
            </a:fld>
            <a:endParaRPr lang="de-DE" altLang="de-DE" b="0">
              <a:latin typeface="Arial" charset="0"/>
            </a:endParaRPr>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de-DE" altLang="de-DE" smtClean="0"/>
              <a:t>Erstmal Beispiele von Dozenten sammeln!!</a:t>
            </a:r>
          </a:p>
          <a:p>
            <a:pPr marL="228600" indent="-228600" eaLnBrk="1" hangingPunct="1">
              <a:buFontTx/>
              <a:buChar char="-"/>
            </a:pPr>
            <a:r>
              <a:rPr lang="de-DE" altLang="de-DE" smtClean="0"/>
              <a:t>Haben Sie ähnliche Erfahrungen gemacht?</a:t>
            </a:r>
          </a:p>
          <a:p>
            <a:pPr marL="228600" indent="-228600" eaLnBrk="1" hangingPunct="1">
              <a:buFontTx/>
              <a:buChar char="-"/>
            </a:pPr>
            <a:r>
              <a:rPr lang="de-DE" altLang="de-DE" smtClean="0"/>
              <a:t>Werden Ihre Erfahrungen insgesamt eher erfüllt oder eher nicht erfüllt? </a:t>
            </a:r>
          </a:p>
          <a:p>
            <a:pPr marL="228600" indent="-228600" eaLnBrk="1" hangingPunct="1">
              <a:buFontTx/>
              <a:buChar char="-"/>
            </a:pPr>
            <a:r>
              <a:rPr lang="de-DE" altLang="de-DE" smtClean="0"/>
              <a:t>Was tun Sie, damit die Studierenden Ihre Erfahrungen erfüllen? </a:t>
            </a:r>
          </a:p>
          <a:p>
            <a:pPr marL="228600" indent="-228600" eaLnBrk="1" hangingPunct="1">
              <a:buFontTx/>
              <a:buChar char="-"/>
            </a:pPr>
            <a:r>
              <a:rPr lang="de-DE" altLang="de-DE" smtClean="0"/>
              <a:t>In welchen Bereichen werden sie nicht erfüllt? Wo gibt es immer wieder Probleme, Missverständnisse etc.? </a:t>
            </a:r>
          </a:p>
          <a:p>
            <a:pPr marL="228600" indent="-228600" eaLnBrk="1" hangingPunct="1">
              <a:buFontTx/>
              <a:buChar char="-"/>
            </a:pPr>
            <a:r>
              <a:rPr lang="de-DE" altLang="de-DE" smtClean="0"/>
              <a:t>Gibt es mehr Probleme in Bezug auf das sprachliche Niveau oder die akademische Kultur/Norm? </a:t>
            </a:r>
          </a:p>
          <a:p>
            <a:pPr marL="228600" indent="-228600" eaLnBrk="1" hangingPunct="1">
              <a:buFontTx/>
              <a:buChar char="-"/>
            </a:pPr>
            <a:r>
              <a:rPr lang="de-DE" altLang="de-DE" smtClean="0"/>
              <a:t>Ist Sprache überhaupt ein Problem?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850" eaLnBrk="0" hangingPunct="0">
              <a:defRPr b="1">
                <a:solidFill>
                  <a:schemeClr val="tx1"/>
                </a:solidFill>
                <a:latin typeface="Verdana" pitchFamily="34" charset="0"/>
              </a:defRPr>
            </a:lvl1pPr>
            <a:lvl2pPr marL="742950" indent="-285750" defTabSz="958850" eaLnBrk="0" hangingPunct="0">
              <a:defRPr b="1">
                <a:solidFill>
                  <a:schemeClr val="tx1"/>
                </a:solidFill>
                <a:latin typeface="Verdana" pitchFamily="34" charset="0"/>
              </a:defRPr>
            </a:lvl2pPr>
            <a:lvl3pPr marL="1143000" indent="-228600" defTabSz="958850" eaLnBrk="0" hangingPunct="0">
              <a:defRPr b="1">
                <a:solidFill>
                  <a:schemeClr val="tx1"/>
                </a:solidFill>
                <a:latin typeface="Verdana" pitchFamily="34" charset="0"/>
              </a:defRPr>
            </a:lvl3pPr>
            <a:lvl4pPr marL="1600200" indent="-228600" defTabSz="958850" eaLnBrk="0" hangingPunct="0">
              <a:defRPr b="1">
                <a:solidFill>
                  <a:schemeClr val="tx1"/>
                </a:solidFill>
                <a:latin typeface="Verdana" pitchFamily="34" charset="0"/>
              </a:defRPr>
            </a:lvl4pPr>
            <a:lvl5pPr marL="2057400" indent="-228600" defTabSz="958850" eaLnBrk="0" hangingPunct="0">
              <a:defRPr b="1">
                <a:solidFill>
                  <a:schemeClr val="tx1"/>
                </a:solidFill>
                <a:latin typeface="Verdana" pitchFamily="34" charset="0"/>
              </a:defRPr>
            </a:lvl5pPr>
            <a:lvl6pPr marL="2514600" indent="-228600" defTabSz="958850" eaLnBrk="0" fontAlgn="base" hangingPunct="0">
              <a:spcBef>
                <a:spcPct val="0"/>
              </a:spcBef>
              <a:spcAft>
                <a:spcPct val="0"/>
              </a:spcAft>
              <a:defRPr b="1">
                <a:solidFill>
                  <a:schemeClr val="tx1"/>
                </a:solidFill>
                <a:latin typeface="Verdana" pitchFamily="34" charset="0"/>
              </a:defRPr>
            </a:lvl6pPr>
            <a:lvl7pPr marL="2971800" indent="-228600" defTabSz="958850" eaLnBrk="0" fontAlgn="base" hangingPunct="0">
              <a:spcBef>
                <a:spcPct val="0"/>
              </a:spcBef>
              <a:spcAft>
                <a:spcPct val="0"/>
              </a:spcAft>
              <a:defRPr b="1">
                <a:solidFill>
                  <a:schemeClr val="tx1"/>
                </a:solidFill>
                <a:latin typeface="Verdana" pitchFamily="34" charset="0"/>
              </a:defRPr>
            </a:lvl7pPr>
            <a:lvl8pPr marL="3429000" indent="-228600" defTabSz="958850" eaLnBrk="0" fontAlgn="base" hangingPunct="0">
              <a:spcBef>
                <a:spcPct val="0"/>
              </a:spcBef>
              <a:spcAft>
                <a:spcPct val="0"/>
              </a:spcAft>
              <a:defRPr b="1">
                <a:solidFill>
                  <a:schemeClr val="tx1"/>
                </a:solidFill>
                <a:latin typeface="Verdana" pitchFamily="34" charset="0"/>
              </a:defRPr>
            </a:lvl8pPr>
            <a:lvl9pPr marL="3886200" indent="-228600" defTabSz="958850" eaLnBrk="0" fontAlgn="base" hangingPunct="0">
              <a:spcBef>
                <a:spcPct val="0"/>
              </a:spcBef>
              <a:spcAft>
                <a:spcPct val="0"/>
              </a:spcAft>
              <a:defRPr b="1">
                <a:solidFill>
                  <a:schemeClr val="tx1"/>
                </a:solidFill>
                <a:latin typeface="Verdana" pitchFamily="34" charset="0"/>
              </a:defRPr>
            </a:lvl9pPr>
          </a:lstStyle>
          <a:p>
            <a:pPr eaLnBrk="1" hangingPunct="1"/>
            <a:fld id="{8D565F7A-483D-40FE-8BA7-329D8C4CE8E3}" type="slidenum">
              <a:rPr lang="de-DE" altLang="de-DE" b="0">
                <a:latin typeface="Arial" charset="0"/>
              </a:rPr>
              <a:pPr eaLnBrk="1" hangingPunct="1"/>
              <a:t>7</a:t>
            </a:fld>
            <a:endParaRPr lang="de-DE" altLang="de-DE" b="0">
              <a:latin typeface="Arial" charset="0"/>
            </a:endParaRPr>
          </a:p>
        </p:txBody>
      </p:sp>
      <p:sp>
        <p:nvSpPr>
          <p:cNvPr id="28675" name="Rectangle 7"/>
          <p:cNvSpPr txBox="1">
            <a:spLocks noGrp="1" noChangeArrowheads="1"/>
          </p:cNvSpPr>
          <p:nvPr/>
        </p:nvSpPr>
        <p:spPr bwMode="auto">
          <a:xfrm>
            <a:off x="3898900" y="9409113"/>
            <a:ext cx="29829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938" tIns="47968" rIns="95938" bIns="47968" anchor="b"/>
          <a:lstStyle>
            <a:lvl1pPr defTabSz="958850" eaLnBrk="0" hangingPunct="0">
              <a:defRPr b="1">
                <a:solidFill>
                  <a:schemeClr val="tx1"/>
                </a:solidFill>
                <a:latin typeface="Verdana" pitchFamily="34" charset="0"/>
              </a:defRPr>
            </a:lvl1pPr>
            <a:lvl2pPr marL="742950" indent="-285750" defTabSz="958850" eaLnBrk="0" hangingPunct="0">
              <a:defRPr b="1">
                <a:solidFill>
                  <a:schemeClr val="tx1"/>
                </a:solidFill>
                <a:latin typeface="Verdana" pitchFamily="34" charset="0"/>
              </a:defRPr>
            </a:lvl2pPr>
            <a:lvl3pPr marL="1143000" indent="-228600" defTabSz="958850" eaLnBrk="0" hangingPunct="0">
              <a:defRPr b="1">
                <a:solidFill>
                  <a:schemeClr val="tx1"/>
                </a:solidFill>
                <a:latin typeface="Verdana" pitchFamily="34" charset="0"/>
              </a:defRPr>
            </a:lvl3pPr>
            <a:lvl4pPr marL="1600200" indent="-228600" defTabSz="958850" eaLnBrk="0" hangingPunct="0">
              <a:defRPr b="1">
                <a:solidFill>
                  <a:schemeClr val="tx1"/>
                </a:solidFill>
                <a:latin typeface="Verdana" pitchFamily="34" charset="0"/>
              </a:defRPr>
            </a:lvl4pPr>
            <a:lvl5pPr marL="2057400" indent="-228600" defTabSz="958850" eaLnBrk="0" hangingPunct="0">
              <a:defRPr b="1">
                <a:solidFill>
                  <a:schemeClr val="tx1"/>
                </a:solidFill>
                <a:latin typeface="Verdana" pitchFamily="34" charset="0"/>
              </a:defRPr>
            </a:lvl5pPr>
            <a:lvl6pPr marL="2514600" indent="-228600" defTabSz="958850" eaLnBrk="0" fontAlgn="base" hangingPunct="0">
              <a:spcBef>
                <a:spcPct val="0"/>
              </a:spcBef>
              <a:spcAft>
                <a:spcPct val="0"/>
              </a:spcAft>
              <a:defRPr b="1">
                <a:solidFill>
                  <a:schemeClr val="tx1"/>
                </a:solidFill>
                <a:latin typeface="Verdana" pitchFamily="34" charset="0"/>
              </a:defRPr>
            </a:lvl6pPr>
            <a:lvl7pPr marL="2971800" indent="-228600" defTabSz="958850" eaLnBrk="0" fontAlgn="base" hangingPunct="0">
              <a:spcBef>
                <a:spcPct val="0"/>
              </a:spcBef>
              <a:spcAft>
                <a:spcPct val="0"/>
              </a:spcAft>
              <a:defRPr b="1">
                <a:solidFill>
                  <a:schemeClr val="tx1"/>
                </a:solidFill>
                <a:latin typeface="Verdana" pitchFamily="34" charset="0"/>
              </a:defRPr>
            </a:lvl7pPr>
            <a:lvl8pPr marL="3429000" indent="-228600" defTabSz="958850" eaLnBrk="0" fontAlgn="base" hangingPunct="0">
              <a:spcBef>
                <a:spcPct val="0"/>
              </a:spcBef>
              <a:spcAft>
                <a:spcPct val="0"/>
              </a:spcAft>
              <a:defRPr b="1">
                <a:solidFill>
                  <a:schemeClr val="tx1"/>
                </a:solidFill>
                <a:latin typeface="Verdana" pitchFamily="34" charset="0"/>
              </a:defRPr>
            </a:lvl8pPr>
            <a:lvl9pPr marL="3886200" indent="-228600" defTabSz="958850" eaLnBrk="0" fontAlgn="base" hangingPunct="0">
              <a:spcBef>
                <a:spcPct val="0"/>
              </a:spcBef>
              <a:spcAft>
                <a:spcPct val="0"/>
              </a:spcAft>
              <a:defRPr b="1">
                <a:solidFill>
                  <a:schemeClr val="tx1"/>
                </a:solidFill>
                <a:latin typeface="Verdana" pitchFamily="34" charset="0"/>
              </a:defRPr>
            </a:lvl9pPr>
          </a:lstStyle>
          <a:p>
            <a:pPr algn="r" eaLnBrk="1" hangingPunct="1"/>
            <a:fld id="{74371831-0D08-4FF2-ADCE-32FFF5C89454}" type="slidenum">
              <a:rPr lang="de-DE" altLang="de-DE" sz="1300" b="0">
                <a:latin typeface="Arial" charset="0"/>
              </a:rPr>
              <a:pPr algn="r" eaLnBrk="1" hangingPunct="1"/>
              <a:t>7</a:t>
            </a:fld>
            <a:endParaRPr lang="de-DE" altLang="de-DE" sz="1300" b="0">
              <a:latin typeface="Arial" charset="0"/>
            </a:endParaRPr>
          </a:p>
        </p:txBody>
      </p:sp>
      <p:sp>
        <p:nvSpPr>
          <p:cNvPr id="28676" name="Rectangle 2"/>
          <p:cNvSpPr>
            <a:spLocks noRot="1" noChangeArrowheads="1" noTextEdit="1"/>
          </p:cNvSpPr>
          <p:nvPr>
            <p:ph type="sldImg"/>
          </p:nvPr>
        </p:nvSpPr>
        <p:spPr>
          <a:ln/>
        </p:spPr>
      </p:sp>
      <p:sp>
        <p:nvSpPr>
          <p:cNvPr id="286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938" tIns="47968" rIns="95938" bIns="47968"/>
          <a:lstStyle/>
          <a:p>
            <a:pPr eaLnBrk="1" hangingPunct="1"/>
            <a:endParaRPr lang="de-DE" altLang="de-DE" sz="10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850" eaLnBrk="0" hangingPunct="0">
              <a:defRPr b="1">
                <a:solidFill>
                  <a:schemeClr val="tx1"/>
                </a:solidFill>
                <a:latin typeface="Verdana" pitchFamily="34" charset="0"/>
              </a:defRPr>
            </a:lvl1pPr>
            <a:lvl2pPr marL="742950" indent="-285750" defTabSz="958850" eaLnBrk="0" hangingPunct="0">
              <a:defRPr b="1">
                <a:solidFill>
                  <a:schemeClr val="tx1"/>
                </a:solidFill>
                <a:latin typeface="Verdana" pitchFamily="34" charset="0"/>
              </a:defRPr>
            </a:lvl2pPr>
            <a:lvl3pPr marL="1143000" indent="-228600" defTabSz="958850" eaLnBrk="0" hangingPunct="0">
              <a:defRPr b="1">
                <a:solidFill>
                  <a:schemeClr val="tx1"/>
                </a:solidFill>
                <a:latin typeface="Verdana" pitchFamily="34" charset="0"/>
              </a:defRPr>
            </a:lvl3pPr>
            <a:lvl4pPr marL="1600200" indent="-228600" defTabSz="958850" eaLnBrk="0" hangingPunct="0">
              <a:defRPr b="1">
                <a:solidFill>
                  <a:schemeClr val="tx1"/>
                </a:solidFill>
                <a:latin typeface="Verdana" pitchFamily="34" charset="0"/>
              </a:defRPr>
            </a:lvl4pPr>
            <a:lvl5pPr marL="2057400" indent="-228600" defTabSz="958850" eaLnBrk="0" hangingPunct="0">
              <a:defRPr b="1">
                <a:solidFill>
                  <a:schemeClr val="tx1"/>
                </a:solidFill>
                <a:latin typeface="Verdana" pitchFamily="34" charset="0"/>
              </a:defRPr>
            </a:lvl5pPr>
            <a:lvl6pPr marL="2514600" indent="-228600" defTabSz="958850" eaLnBrk="0" fontAlgn="base" hangingPunct="0">
              <a:spcBef>
                <a:spcPct val="0"/>
              </a:spcBef>
              <a:spcAft>
                <a:spcPct val="0"/>
              </a:spcAft>
              <a:defRPr b="1">
                <a:solidFill>
                  <a:schemeClr val="tx1"/>
                </a:solidFill>
                <a:latin typeface="Verdana" pitchFamily="34" charset="0"/>
              </a:defRPr>
            </a:lvl6pPr>
            <a:lvl7pPr marL="2971800" indent="-228600" defTabSz="958850" eaLnBrk="0" fontAlgn="base" hangingPunct="0">
              <a:spcBef>
                <a:spcPct val="0"/>
              </a:spcBef>
              <a:spcAft>
                <a:spcPct val="0"/>
              </a:spcAft>
              <a:defRPr b="1">
                <a:solidFill>
                  <a:schemeClr val="tx1"/>
                </a:solidFill>
                <a:latin typeface="Verdana" pitchFamily="34" charset="0"/>
              </a:defRPr>
            </a:lvl7pPr>
            <a:lvl8pPr marL="3429000" indent="-228600" defTabSz="958850" eaLnBrk="0" fontAlgn="base" hangingPunct="0">
              <a:spcBef>
                <a:spcPct val="0"/>
              </a:spcBef>
              <a:spcAft>
                <a:spcPct val="0"/>
              </a:spcAft>
              <a:defRPr b="1">
                <a:solidFill>
                  <a:schemeClr val="tx1"/>
                </a:solidFill>
                <a:latin typeface="Verdana" pitchFamily="34" charset="0"/>
              </a:defRPr>
            </a:lvl8pPr>
            <a:lvl9pPr marL="3886200" indent="-228600" defTabSz="958850" eaLnBrk="0" fontAlgn="base" hangingPunct="0">
              <a:spcBef>
                <a:spcPct val="0"/>
              </a:spcBef>
              <a:spcAft>
                <a:spcPct val="0"/>
              </a:spcAft>
              <a:defRPr b="1">
                <a:solidFill>
                  <a:schemeClr val="tx1"/>
                </a:solidFill>
                <a:latin typeface="Verdana" pitchFamily="34" charset="0"/>
              </a:defRPr>
            </a:lvl9pPr>
          </a:lstStyle>
          <a:p>
            <a:pPr eaLnBrk="1" hangingPunct="1"/>
            <a:fld id="{26593B07-3437-4567-ADB3-419607D471B8}" type="slidenum">
              <a:rPr lang="de-DE" altLang="de-DE" b="0">
                <a:latin typeface="Arial" charset="0"/>
              </a:rPr>
              <a:pPr eaLnBrk="1" hangingPunct="1"/>
              <a:t>8</a:t>
            </a:fld>
            <a:endParaRPr lang="de-DE" altLang="de-DE" b="0">
              <a:latin typeface="Arial" charset="0"/>
            </a:endParaRPr>
          </a:p>
        </p:txBody>
      </p:sp>
      <p:sp>
        <p:nvSpPr>
          <p:cNvPr id="29699" name="Rectangle 7"/>
          <p:cNvSpPr txBox="1">
            <a:spLocks noGrp="1" noChangeArrowheads="1"/>
          </p:cNvSpPr>
          <p:nvPr/>
        </p:nvSpPr>
        <p:spPr bwMode="auto">
          <a:xfrm>
            <a:off x="3898900" y="9409113"/>
            <a:ext cx="29829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938" tIns="47968" rIns="95938" bIns="47968" anchor="b"/>
          <a:lstStyle>
            <a:lvl1pPr defTabSz="958850" eaLnBrk="0" hangingPunct="0">
              <a:defRPr b="1">
                <a:solidFill>
                  <a:schemeClr val="tx1"/>
                </a:solidFill>
                <a:latin typeface="Verdana" pitchFamily="34" charset="0"/>
              </a:defRPr>
            </a:lvl1pPr>
            <a:lvl2pPr marL="742950" indent="-285750" defTabSz="958850" eaLnBrk="0" hangingPunct="0">
              <a:defRPr b="1">
                <a:solidFill>
                  <a:schemeClr val="tx1"/>
                </a:solidFill>
                <a:latin typeface="Verdana" pitchFamily="34" charset="0"/>
              </a:defRPr>
            </a:lvl2pPr>
            <a:lvl3pPr marL="1143000" indent="-228600" defTabSz="958850" eaLnBrk="0" hangingPunct="0">
              <a:defRPr b="1">
                <a:solidFill>
                  <a:schemeClr val="tx1"/>
                </a:solidFill>
                <a:latin typeface="Verdana" pitchFamily="34" charset="0"/>
              </a:defRPr>
            </a:lvl3pPr>
            <a:lvl4pPr marL="1600200" indent="-228600" defTabSz="958850" eaLnBrk="0" hangingPunct="0">
              <a:defRPr b="1">
                <a:solidFill>
                  <a:schemeClr val="tx1"/>
                </a:solidFill>
                <a:latin typeface="Verdana" pitchFamily="34" charset="0"/>
              </a:defRPr>
            </a:lvl4pPr>
            <a:lvl5pPr marL="2057400" indent="-228600" defTabSz="958850" eaLnBrk="0" hangingPunct="0">
              <a:defRPr b="1">
                <a:solidFill>
                  <a:schemeClr val="tx1"/>
                </a:solidFill>
                <a:latin typeface="Verdana" pitchFamily="34" charset="0"/>
              </a:defRPr>
            </a:lvl5pPr>
            <a:lvl6pPr marL="2514600" indent="-228600" defTabSz="958850" eaLnBrk="0" fontAlgn="base" hangingPunct="0">
              <a:spcBef>
                <a:spcPct val="0"/>
              </a:spcBef>
              <a:spcAft>
                <a:spcPct val="0"/>
              </a:spcAft>
              <a:defRPr b="1">
                <a:solidFill>
                  <a:schemeClr val="tx1"/>
                </a:solidFill>
                <a:latin typeface="Verdana" pitchFamily="34" charset="0"/>
              </a:defRPr>
            </a:lvl6pPr>
            <a:lvl7pPr marL="2971800" indent="-228600" defTabSz="958850" eaLnBrk="0" fontAlgn="base" hangingPunct="0">
              <a:spcBef>
                <a:spcPct val="0"/>
              </a:spcBef>
              <a:spcAft>
                <a:spcPct val="0"/>
              </a:spcAft>
              <a:defRPr b="1">
                <a:solidFill>
                  <a:schemeClr val="tx1"/>
                </a:solidFill>
                <a:latin typeface="Verdana" pitchFamily="34" charset="0"/>
              </a:defRPr>
            </a:lvl7pPr>
            <a:lvl8pPr marL="3429000" indent="-228600" defTabSz="958850" eaLnBrk="0" fontAlgn="base" hangingPunct="0">
              <a:spcBef>
                <a:spcPct val="0"/>
              </a:spcBef>
              <a:spcAft>
                <a:spcPct val="0"/>
              </a:spcAft>
              <a:defRPr b="1">
                <a:solidFill>
                  <a:schemeClr val="tx1"/>
                </a:solidFill>
                <a:latin typeface="Verdana" pitchFamily="34" charset="0"/>
              </a:defRPr>
            </a:lvl8pPr>
            <a:lvl9pPr marL="3886200" indent="-228600" defTabSz="958850" eaLnBrk="0" fontAlgn="base" hangingPunct="0">
              <a:spcBef>
                <a:spcPct val="0"/>
              </a:spcBef>
              <a:spcAft>
                <a:spcPct val="0"/>
              </a:spcAft>
              <a:defRPr b="1">
                <a:solidFill>
                  <a:schemeClr val="tx1"/>
                </a:solidFill>
                <a:latin typeface="Verdana" pitchFamily="34" charset="0"/>
              </a:defRPr>
            </a:lvl9pPr>
          </a:lstStyle>
          <a:p>
            <a:pPr algn="r" eaLnBrk="1" hangingPunct="1"/>
            <a:fld id="{41A94508-5BD8-49FD-9F9B-EC56DDC3A508}" type="slidenum">
              <a:rPr lang="de-DE" altLang="de-DE" sz="1300" b="0">
                <a:latin typeface="Arial" charset="0"/>
              </a:rPr>
              <a:pPr algn="r" eaLnBrk="1" hangingPunct="1"/>
              <a:t>8</a:t>
            </a:fld>
            <a:endParaRPr lang="de-DE" altLang="de-DE" sz="1300" b="0">
              <a:latin typeface="Arial" charset="0"/>
            </a:endParaRPr>
          </a:p>
        </p:txBody>
      </p:sp>
      <p:sp>
        <p:nvSpPr>
          <p:cNvPr id="29700" name="Rectangle 2"/>
          <p:cNvSpPr>
            <a:spLocks noRot="1" noChangeArrowheads="1" noTextEdit="1"/>
          </p:cNvSpPr>
          <p:nvPr>
            <p:ph type="sldImg"/>
          </p:nvPr>
        </p:nvSpPr>
        <p:spPr>
          <a:ln/>
        </p:spPr>
      </p:sp>
      <p:sp>
        <p:nvSpPr>
          <p:cNvPr id="2970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938" tIns="47968" rIns="95938" bIns="47968"/>
          <a:lstStyle/>
          <a:p>
            <a:pPr eaLnBrk="1" hangingPunct="1"/>
            <a:endParaRPr lang="de-DE" altLang="de-DE" sz="10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850" eaLnBrk="0" hangingPunct="0">
              <a:defRPr b="1">
                <a:solidFill>
                  <a:schemeClr val="tx1"/>
                </a:solidFill>
                <a:latin typeface="Verdana" pitchFamily="34" charset="0"/>
              </a:defRPr>
            </a:lvl1pPr>
            <a:lvl2pPr marL="742950" indent="-285750" defTabSz="958850" eaLnBrk="0" hangingPunct="0">
              <a:defRPr b="1">
                <a:solidFill>
                  <a:schemeClr val="tx1"/>
                </a:solidFill>
                <a:latin typeface="Verdana" pitchFamily="34" charset="0"/>
              </a:defRPr>
            </a:lvl2pPr>
            <a:lvl3pPr marL="1143000" indent="-228600" defTabSz="958850" eaLnBrk="0" hangingPunct="0">
              <a:defRPr b="1">
                <a:solidFill>
                  <a:schemeClr val="tx1"/>
                </a:solidFill>
                <a:latin typeface="Verdana" pitchFamily="34" charset="0"/>
              </a:defRPr>
            </a:lvl3pPr>
            <a:lvl4pPr marL="1600200" indent="-228600" defTabSz="958850" eaLnBrk="0" hangingPunct="0">
              <a:defRPr b="1">
                <a:solidFill>
                  <a:schemeClr val="tx1"/>
                </a:solidFill>
                <a:latin typeface="Verdana" pitchFamily="34" charset="0"/>
              </a:defRPr>
            </a:lvl4pPr>
            <a:lvl5pPr marL="2057400" indent="-228600" defTabSz="958850" eaLnBrk="0" hangingPunct="0">
              <a:defRPr b="1">
                <a:solidFill>
                  <a:schemeClr val="tx1"/>
                </a:solidFill>
                <a:latin typeface="Verdana" pitchFamily="34" charset="0"/>
              </a:defRPr>
            </a:lvl5pPr>
            <a:lvl6pPr marL="2514600" indent="-228600" defTabSz="958850" eaLnBrk="0" fontAlgn="base" hangingPunct="0">
              <a:spcBef>
                <a:spcPct val="0"/>
              </a:spcBef>
              <a:spcAft>
                <a:spcPct val="0"/>
              </a:spcAft>
              <a:defRPr b="1">
                <a:solidFill>
                  <a:schemeClr val="tx1"/>
                </a:solidFill>
                <a:latin typeface="Verdana" pitchFamily="34" charset="0"/>
              </a:defRPr>
            </a:lvl6pPr>
            <a:lvl7pPr marL="2971800" indent="-228600" defTabSz="958850" eaLnBrk="0" fontAlgn="base" hangingPunct="0">
              <a:spcBef>
                <a:spcPct val="0"/>
              </a:spcBef>
              <a:spcAft>
                <a:spcPct val="0"/>
              </a:spcAft>
              <a:defRPr b="1">
                <a:solidFill>
                  <a:schemeClr val="tx1"/>
                </a:solidFill>
                <a:latin typeface="Verdana" pitchFamily="34" charset="0"/>
              </a:defRPr>
            </a:lvl7pPr>
            <a:lvl8pPr marL="3429000" indent="-228600" defTabSz="958850" eaLnBrk="0" fontAlgn="base" hangingPunct="0">
              <a:spcBef>
                <a:spcPct val="0"/>
              </a:spcBef>
              <a:spcAft>
                <a:spcPct val="0"/>
              </a:spcAft>
              <a:defRPr b="1">
                <a:solidFill>
                  <a:schemeClr val="tx1"/>
                </a:solidFill>
                <a:latin typeface="Verdana" pitchFamily="34" charset="0"/>
              </a:defRPr>
            </a:lvl8pPr>
            <a:lvl9pPr marL="3886200" indent="-228600" defTabSz="958850" eaLnBrk="0" fontAlgn="base" hangingPunct="0">
              <a:spcBef>
                <a:spcPct val="0"/>
              </a:spcBef>
              <a:spcAft>
                <a:spcPct val="0"/>
              </a:spcAft>
              <a:defRPr b="1">
                <a:solidFill>
                  <a:schemeClr val="tx1"/>
                </a:solidFill>
                <a:latin typeface="Verdana" pitchFamily="34" charset="0"/>
              </a:defRPr>
            </a:lvl9pPr>
          </a:lstStyle>
          <a:p>
            <a:pPr eaLnBrk="1" hangingPunct="1"/>
            <a:fld id="{EF0DD4F3-543A-4D51-ACC0-A5F1749C93B2}" type="slidenum">
              <a:rPr lang="de-DE" altLang="de-DE" b="0">
                <a:latin typeface="Arial" charset="0"/>
              </a:rPr>
              <a:pPr eaLnBrk="1" hangingPunct="1"/>
              <a:t>9</a:t>
            </a:fld>
            <a:endParaRPr lang="de-DE" altLang="de-DE" b="0">
              <a:latin typeface="Arial" charset="0"/>
            </a:endParaRPr>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smtClean="0"/>
              <a:t>D.h. für über  50 (55%) %der Studierenden stellten Aspekte der akademischen Kultur die größte Herausforderung dar! Mit Abstand die größte Herausforderung vor Sprache, Einzeltasks, Workload, Economic Problems </a:t>
            </a:r>
          </a:p>
          <a:p>
            <a:pPr eaLnBrk="1" hangingPunct="1"/>
            <a:r>
              <a:rPr lang="de-DE" altLang="de-DE" smtClean="0"/>
              <a:t>Ca. 70 % Bildungsausländer, 30 % Bildungsinländer</a:t>
            </a:r>
          </a:p>
          <a:p>
            <a:pPr eaLnBrk="1" hangingPunct="1"/>
            <a:endParaRPr lang="de-DE" altLang="de-DE" smtClean="0"/>
          </a:p>
          <a:p>
            <a:pPr eaLnBrk="1" hangingPunct="1"/>
            <a:endParaRPr lang="de-DE" altLang="de-DE" smtClean="0"/>
          </a:p>
          <a:p>
            <a:pPr eaLnBrk="1" hangingPunct="1"/>
            <a:endParaRPr lang="de-DE" altLang="de-DE" smtClean="0"/>
          </a:p>
          <a:p>
            <a:pPr eaLnBrk="1" hangingPunct="1"/>
            <a:endParaRPr lang="de-DE" altLang="de-DE"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4" name="Group 12"/>
          <p:cNvGrpSpPr>
            <a:grpSpLocks/>
          </p:cNvGrpSpPr>
          <p:nvPr/>
        </p:nvGrpSpPr>
        <p:grpSpPr bwMode="auto">
          <a:xfrm>
            <a:off x="265113" y="2889250"/>
            <a:ext cx="8610600" cy="201613"/>
            <a:chOff x="144" y="1820"/>
            <a:chExt cx="5424" cy="127"/>
          </a:xfrm>
        </p:grpSpPr>
        <p:sp>
          <p:nvSpPr>
            <p:cNvPr id="5" name="Rectangle 8"/>
            <p:cNvSpPr>
              <a:spLocks noChangeArrowheads="1"/>
            </p:cNvSpPr>
            <p:nvPr/>
          </p:nvSpPr>
          <p:spPr bwMode="auto">
            <a:xfrm>
              <a:off x="144" y="1820"/>
              <a:ext cx="1808" cy="127"/>
            </a:xfrm>
            <a:prstGeom prst="rect">
              <a:avLst/>
            </a:prstGeom>
            <a:solidFill>
              <a:srgbClr val="5FB8B2"/>
            </a:solidFill>
            <a:ln w="9525">
              <a:noFill/>
              <a:miter lim="800000"/>
              <a:headEnd/>
              <a:tailEnd/>
            </a:ln>
            <a:effectLst/>
          </p:spPr>
          <p:txBody>
            <a:bodyPr wrap="none" anchor="ctr"/>
            <a:lstStyle/>
            <a:p>
              <a:pPr>
                <a:defRPr/>
              </a:pPr>
              <a:endParaRPr lang="de-DE"/>
            </a:p>
          </p:txBody>
        </p:sp>
        <p:sp>
          <p:nvSpPr>
            <p:cNvPr id="6" name="Rectangle 9"/>
            <p:cNvSpPr>
              <a:spLocks noChangeArrowheads="1"/>
            </p:cNvSpPr>
            <p:nvPr/>
          </p:nvSpPr>
          <p:spPr bwMode="auto">
            <a:xfrm>
              <a:off x="1952" y="1820"/>
              <a:ext cx="1808" cy="127"/>
            </a:xfrm>
            <a:prstGeom prst="rect">
              <a:avLst/>
            </a:prstGeom>
            <a:solidFill>
              <a:srgbClr val="BAE860"/>
            </a:solidFill>
            <a:ln w="9525">
              <a:noFill/>
              <a:miter lim="800000"/>
              <a:headEnd/>
              <a:tailEnd/>
            </a:ln>
            <a:effectLst/>
          </p:spPr>
          <p:txBody>
            <a:bodyPr wrap="none" anchor="ctr"/>
            <a:lstStyle/>
            <a:p>
              <a:pPr>
                <a:defRPr/>
              </a:pPr>
              <a:endParaRPr lang="de-DE"/>
            </a:p>
          </p:txBody>
        </p:sp>
        <p:sp>
          <p:nvSpPr>
            <p:cNvPr id="7" name="Rectangle 10"/>
            <p:cNvSpPr>
              <a:spLocks noChangeArrowheads="1"/>
            </p:cNvSpPr>
            <p:nvPr/>
          </p:nvSpPr>
          <p:spPr bwMode="auto">
            <a:xfrm>
              <a:off x="3760" y="1820"/>
              <a:ext cx="1808" cy="127"/>
            </a:xfrm>
            <a:prstGeom prst="rect">
              <a:avLst/>
            </a:prstGeom>
            <a:solidFill>
              <a:srgbClr val="00A800"/>
            </a:solidFill>
            <a:ln w="9525">
              <a:noFill/>
              <a:miter lim="800000"/>
              <a:headEnd/>
              <a:tailEnd/>
            </a:ln>
            <a:effectLst/>
          </p:spPr>
          <p:txBody>
            <a:bodyPr wrap="none" anchor="ctr"/>
            <a:lstStyle/>
            <a:p>
              <a:pPr>
                <a:defRPr/>
              </a:pPr>
              <a:endParaRPr lang="de-DE"/>
            </a:p>
          </p:txBody>
        </p:sp>
      </p:grpSp>
      <p:pic>
        <p:nvPicPr>
          <p:cNvPr id="8" name="Picture 14" descr="MuMiS_Logo_NE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6238" y="5281613"/>
            <a:ext cx="3346450" cy="1265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78" name="Rectangle 2"/>
          <p:cNvSpPr>
            <a:spLocks noGrp="1" noChangeArrowheads="1"/>
          </p:cNvSpPr>
          <p:nvPr>
            <p:ph type="ctrTitle"/>
          </p:nvPr>
        </p:nvSpPr>
        <p:spPr>
          <a:xfrm>
            <a:off x="685800" y="509588"/>
            <a:ext cx="7772400" cy="2127250"/>
          </a:xfrm>
        </p:spPr>
        <p:txBody>
          <a:bodyPr/>
          <a:lstStyle>
            <a:lvl1pPr algn="ctr">
              <a:defRPr sz="4800"/>
            </a:lvl1pPr>
          </a:lstStyle>
          <a:p>
            <a:r>
              <a:rPr lang="de-DE"/>
              <a:t>Titelmasterformat durch Klicken bearbeiten</a:t>
            </a:r>
          </a:p>
        </p:txBody>
      </p:sp>
      <p:sp>
        <p:nvSpPr>
          <p:cNvPr id="50179"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900"/>
            </a:lvl1pPr>
          </a:lstStyle>
          <a:p>
            <a:r>
              <a:rPr lang="de-DE"/>
              <a:t>Formatvorlage des Untertitelmasters durch Klicken bearbeiten</a:t>
            </a:r>
          </a:p>
        </p:txBody>
      </p:sp>
      <p:sp>
        <p:nvSpPr>
          <p:cNvPr id="9" name="Rectangle 4"/>
          <p:cNvSpPr>
            <a:spLocks noGrp="1" noChangeArrowheads="1"/>
          </p:cNvSpPr>
          <p:nvPr>
            <p:ph type="dt" sz="half" idx="10"/>
          </p:nvPr>
        </p:nvSpPr>
        <p:spPr/>
        <p:txBody>
          <a:bodyPr/>
          <a:lstStyle>
            <a:lvl1pPr>
              <a:defRPr smtClean="0"/>
            </a:lvl1pPr>
          </a:lstStyle>
          <a:p>
            <a:pPr>
              <a:defRPr/>
            </a:pPr>
            <a:endParaRPr lang="de-DE"/>
          </a:p>
        </p:txBody>
      </p:sp>
      <p:sp>
        <p:nvSpPr>
          <p:cNvPr id="10" name="Rectangle 5"/>
          <p:cNvSpPr>
            <a:spLocks noGrp="1" noChangeArrowheads="1"/>
          </p:cNvSpPr>
          <p:nvPr>
            <p:ph type="ftr" sz="quarter" idx="11"/>
          </p:nvPr>
        </p:nvSpPr>
        <p:spPr/>
        <p:txBody>
          <a:bodyPr/>
          <a:lstStyle>
            <a:lvl1pPr>
              <a:defRPr smtClean="0"/>
            </a:lvl1pPr>
          </a:lstStyle>
          <a:p>
            <a:pPr>
              <a:defRPr/>
            </a:pPr>
            <a:endParaRPr lang="de-DE"/>
          </a:p>
        </p:txBody>
      </p:sp>
      <p:sp>
        <p:nvSpPr>
          <p:cNvPr id="11" name="Rectangle 6"/>
          <p:cNvSpPr>
            <a:spLocks noGrp="1" noChangeArrowheads="1"/>
          </p:cNvSpPr>
          <p:nvPr>
            <p:ph type="sldNum" sz="quarter" idx="12"/>
          </p:nvPr>
        </p:nvSpPr>
        <p:spPr/>
        <p:txBody>
          <a:bodyPr/>
          <a:lstStyle>
            <a:lvl1pPr>
              <a:defRPr smtClean="0"/>
            </a:lvl1pPr>
          </a:lstStyle>
          <a:p>
            <a:pPr>
              <a:defRPr/>
            </a:pPr>
            <a:fld id="{1565D728-B605-42CD-B811-7FD37147EE85}" type="slidenum">
              <a:rPr lang="de-DE"/>
              <a:pPr>
                <a:defRPr/>
              </a:pPr>
              <a:t>‹Nr.›</a:t>
            </a:fld>
            <a:endParaRPr lang="de-DE"/>
          </a:p>
        </p:txBody>
      </p:sp>
    </p:spTree>
    <p:extLst>
      <p:ext uri="{BB962C8B-B14F-4D97-AF65-F5344CB8AC3E}">
        <p14:creationId xmlns:p14="http://schemas.microsoft.com/office/powerpoint/2010/main" val="1368493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A26BD747-00D0-4C1C-B3A9-B74C6C5DEDB0}" type="slidenum">
              <a:rPr lang="de-DE"/>
              <a:pPr>
                <a:defRPr/>
              </a:pPr>
              <a:t>‹Nr.›</a:t>
            </a:fld>
            <a:endParaRPr lang="de-DE"/>
          </a:p>
        </p:txBody>
      </p:sp>
    </p:spTree>
    <p:extLst>
      <p:ext uri="{BB962C8B-B14F-4D97-AF65-F5344CB8AC3E}">
        <p14:creationId xmlns:p14="http://schemas.microsoft.com/office/powerpoint/2010/main" val="3812809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29413" y="260350"/>
            <a:ext cx="2090737" cy="587057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60350"/>
            <a:ext cx="6119813" cy="587057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DD90DDEA-B4F9-44BC-AE39-9AB70D6FFC7C}" type="slidenum">
              <a:rPr lang="de-DE"/>
              <a:pPr>
                <a:defRPr/>
              </a:pPr>
              <a:t>‹Nr.›</a:t>
            </a:fld>
            <a:endParaRPr lang="de-DE"/>
          </a:p>
        </p:txBody>
      </p:sp>
    </p:spTree>
    <p:extLst>
      <p:ext uri="{BB962C8B-B14F-4D97-AF65-F5344CB8AC3E}">
        <p14:creationId xmlns:p14="http://schemas.microsoft.com/office/powerpoint/2010/main" val="12588984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60350"/>
            <a:ext cx="8362950" cy="1139825"/>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457200" y="1600200"/>
            <a:ext cx="4105275" cy="453072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714875" y="1600200"/>
            <a:ext cx="4105275" cy="453072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D2453824-C28D-4306-84AA-347654FA65C2}" type="slidenum">
              <a:rPr lang="de-DE"/>
              <a:pPr>
                <a:defRPr/>
              </a:pPr>
              <a:t>‹Nr.›</a:t>
            </a:fld>
            <a:endParaRPr lang="de-DE"/>
          </a:p>
        </p:txBody>
      </p:sp>
    </p:spTree>
    <p:extLst>
      <p:ext uri="{BB962C8B-B14F-4D97-AF65-F5344CB8AC3E}">
        <p14:creationId xmlns:p14="http://schemas.microsoft.com/office/powerpoint/2010/main" val="39812709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60350"/>
            <a:ext cx="8362950" cy="1139825"/>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457200" y="1600200"/>
            <a:ext cx="8362950" cy="4530725"/>
          </a:xfrm>
        </p:spPr>
        <p:txBody>
          <a:bodyPr/>
          <a:lstStyle/>
          <a:p>
            <a:pPr lvl="0"/>
            <a:endParaRPr lang="de-DE"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E9C30533-0A88-4358-A2E3-93994185333B}" type="slidenum">
              <a:rPr lang="de-DE"/>
              <a:pPr>
                <a:defRPr/>
              </a:pPr>
              <a:t>‹Nr.›</a:t>
            </a:fld>
            <a:endParaRPr lang="de-DE"/>
          </a:p>
        </p:txBody>
      </p:sp>
    </p:spTree>
    <p:extLst>
      <p:ext uri="{BB962C8B-B14F-4D97-AF65-F5344CB8AC3E}">
        <p14:creationId xmlns:p14="http://schemas.microsoft.com/office/powerpoint/2010/main" val="4201636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60350"/>
            <a:ext cx="8362950" cy="1139825"/>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457200" y="1600200"/>
            <a:ext cx="4105275" cy="453072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quarter" idx="2"/>
          </p:nvPr>
        </p:nvSpPr>
        <p:spPr>
          <a:xfrm>
            <a:off x="4714875" y="1600200"/>
            <a:ext cx="4105275" cy="218916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Inhaltsplatzhalter 4"/>
          <p:cNvSpPr>
            <a:spLocks noGrp="1"/>
          </p:cNvSpPr>
          <p:nvPr>
            <p:ph sz="quarter" idx="3"/>
          </p:nvPr>
        </p:nvSpPr>
        <p:spPr>
          <a:xfrm>
            <a:off x="4714875" y="3941763"/>
            <a:ext cx="4105275" cy="2189162"/>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Rectangle 4"/>
          <p:cNvSpPr>
            <a:spLocks noGrp="1" noChangeArrowheads="1"/>
          </p:cNvSpPr>
          <p:nvPr>
            <p:ph type="dt" sz="half" idx="10"/>
          </p:nvPr>
        </p:nvSpPr>
        <p:spPr>
          <a:ln/>
        </p:spPr>
        <p:txBody>
          <a:bodyPr/>
          <a:lstStyle>
            <a:lvl1pPr>
              <a:defRPr/>
            </a:lvl1pPr>
          </a:lstStyle>
          <a:p>
            <a:pPr>
              <a:defRPr/>
            </a:pPr>
            <a:endParaRPr lang="de-DE"/>
          </a:p>
        </p:txBody>
      </p:sp>
      <p:sp>
        <p:nvSpPr>
          <p:cNvPr id="7" name="Rectangle 5"/>
          <p:cNvSpPr>
            <a:spLocks noGrp="1" noChangeArrowheads="1"/>
          </p:cNvSpPr>
          <p:nvPr>
            <p:ph type="ftr" sz="quarter" idx="11"/>
          </p:nvPr>
        </p:nvSpPr>
        <p:spPr>
          <a:ln/>
        </p:spPr>
        <p:txBody>
          <a:bodyPr/>
          <a:lstStyle>
            <a:lvl1pPr>
              <a:defRPr/>
            </a:lvl1pPr>
          </a:lstStyle>
          <a:p>
            <a:pPr>
              <a:defRPr/>
            </a:pPr>
            <a:endParaRPr lang="de-DE"/>
          </a:p>
        </p:txBody>
      </p:sp>
      <p:sp>
        <p:nvSpPr>
          <p:cNvPr id="8" name="Rectangle 6"/>
          <p:cNvSpPr>
            <a:spLocks noGrp="1" noChangeArrowheads="1"/>
          </p:cNvSpPr>
          <p:nvPr>
            <p:ph type="sldNum" sz="quarter" idx="12"/>
          </p:nvPr>
        </p:nvSpPr>
        <p:spPr>
          <a:ln/>
        </p:spPr>
        <p:txBody>
          <a:bodyPr/>
          <a:lstStyle>
            <a:lvl1pPr>
              <a:defRPr/>
            </a:lvl1pPr>
          </a:lstStyle>
          <a:p>
            <a:pPr>
              <a:defRPr/>
            </a:pPr>
            <a:fld id="{9F883982-1A14-44C0-A45E-9D43E95BDDCA}" type="slidenum">
              <a:rPr lang="de-DE"/>
              <a:pPr>
                <a:defRPr/>
              </a:pPr>
              <a:t>‹Nr.›</a:t>
            </a:fld>
            <a:endParaRPr lang="de-DE"/>
          </a:p>
        </p:txBody>
      </p:sp>
    </p:spTree>
    <p:extLst>
      <p:ext uri="{BB962C8B-B14F-4D97-AF65-F5344CB8AC3E}">
        <p14:creationId xmlns:p14="http://schemas.microsoft.com/office/powerpoint/2010/main" val="504581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2590F9E5-A8EB-47D2-A680-622CBC568917}" type="slidenum">
              <a:rPr lang="de-DE"/>
              <a:pPr>
                <a:defRPr/>
              </a:pPr>
              <a:t>‹Nr.›</a:t>
            </a:fld>
            <a:endParaRPr lang="de-DE"/>
          </a:p>
        </p:txBody>
      </p:sp>
    </p:spTree>
    <p:extLst>
      <p:ext uri="{BB962C8B-B14F-4D97-AF65-F5344CB8AC3E}">
        <p14:creationId xmlns:p14="http://schemas.microsoft.com/office/powerpoint/2010/main" val="26229256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9194C663-9EB5-44A7-A052-3EFA9C1C7BFA}" type="slidenum">
              <a:rPr lang="de-DE"/>
              <a:pPr>
                <a:defRPr/>
              </a:pPr>
              <a:t>‹Nr.›</a:t>
            </a:fld>
            <a:endParaRPr lang="de-DE"/>
          </a:p>
        </p:txBody>
      </p:sp>
    </p:spTree>
    <p:extLst>
      <p:ext uri="{BB962C8B-B14F-4D97-AF65-F5344CB8AC3E}">
        <p14:creationId xmlns:p14="http://schemas.microsoft.com/office/powerpoint/2010/main" val="24155746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0B367E56-C136-4505-970C-8BBBA3D0CC69}" type="slidenum">
              <a:rPr lang="de-DE"/>
              <a:pPr>
                <a:defRPr/>
              </a:pPr>
              <a:t>‹Nr.›</a:t>
            </a:fld>
            <a:endParaRPr lang="de-DE"/>
          </a:p>
        </p:txBody>
      </p:sp>
    </p:spTree>
    <p:extLst>
      <p:ext uri="{BB962C8B-B14F-4D97-AF65-F5344CB8AC3E}">
        <p14:creationId xmlns:p14="http://schemas.microsoft.com/office/powerpoint/2010/main" val="28560066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5634ACCA-515B-4871-A1FE-30A3D6D564EF}" type="slidenum">
              <a:rPr lang="de-DE"/>
              <a:pPr>
                <a:defRPr/>
              </a:pPr>
              <a:t>‹Nr.›</a:t>
            </a:fld>
            <a:endParaRPr lang="de-DE"/>
          </a:p>
        </p:txBody>
      </p:sp>
    </p:spTree>
    <p:extLst>
      <p:ext uri="{BB962C8B-B14F-4D97-AF65-F5344CB8AC3E}">
        <p14:creationId xmlns:p14="http://schemas.microsoft.com/office/powerpoint/2010/main" val="39422600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DE"/>
          </a:p>
        </p:txBody>
      </p:sp>
      <p:sp>
        <p:nvSpPr>
          <p:cNvPr id="9" name="Rectangle 6"/>
          <p:cNvSpPr>
            <a:spLocks noGrp="1" noChangeArrowheads="1"/>
          </p:cNvSpPr>
          <p:nvPr>
            <p:ph type="sldNum" sz="quarter" idx="12"/>
          </p:nvPr>
        </p:nvSpPr>
        <p:spPr>
          <a:ln/>
        </p:spPr>
        <p:txBody>
          <a:bodyPr/>
          <a:lstStyle>
            <a:lvl1pPr>
              <a:defRPr/>
            </a:lvl1pPr>
          </a:lstStyle>
          <a:p>
            <a:pPr>
              <a:defRPr/>
            </a:pPr>
            <a:fld id="{92E30A9D-B66D-4F9F-85FC-F8EAB1E5865B}" type="slidenum">
              <a:rPr lang="de-DE"/>
              <a:pPr>
                <a:defRPr/>
              </a:pPr>
              <a:t>‹Nr.›</a:t>
            </a:fld>
            <a:endParaRPr lang="de-DE"/>
          </a:p>
        </p:txBody>
      </p:sp>
    </p:spTree>
    <p:extLst>
      <p:ext uri="{BB962C8B-B14F-4D97-AF65-F5344CB8AC3E}">
        <p14:creationId xmlns:p14="http://schemas.microsoft.com/office/powerpoint/2010/main" val="3712786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BAACFD47-A903-4E57-9C7E-B496461D8230}" type="slidenum">
              <a:rPr lang="de-DE"/>
              <a:pPr>
                <a:defRPr/>
              </a:pPr>
              <a:t>‹Nr.›</a:t>
            </a:fld>
            <a:endParaRPr lang="de-DE"/>
          </a:p>
        </p:txBody>
      </p:sp>
    </p:spTree>
    <p:extLst>
      <p:ext uri="{BB962C8B-B14F-4D97-AF65-F5344CB8AC3E}">
        <p14:creationId xmlns:p14="http://schemas.microsoft.com/office/powerpoint/2010/main" val="16355769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7A613E96-E498-436F-A6D9-F3EA66531D67}" type="slidenum">
              <a:rPr lang="de-DE"/>
              <a:pPr>
                <a:defRPr/>
              </a:pPr>
              <a:t>‹Nr.›</a:t>
            </a:fld>
            <a:endParaRPr lang="de-DE"/>
          </a:p>
        </p:txBody>
      </p:sp>
    </p:spTree>
    <p:extLst>
      <p:ext uri="{BB962C8B-B14F-4D97-AF65-F5344CB8AC3E}">
        <p14:creationId xmlns:p14="http://schemas.microsoft.com/office/powerpoint/2010/main" val="39676667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DE"/>
          </a:p>
        </p:txBody>
      </p:sp>
      <p:sp>
        <p:nvSpPr>
          <p:cNvPr id="4" name="Rectangle 6"/>
          <p:cNvSpPr>
            <a:spLocks noGrp="1" noChangeArrowheads="1"/>
          </p:cNvSpPr>
          <p:nvPr>
            <p:ph type="sldNum" sz="quarter" idx="12"/>
          </p:nvPr>
        </p:nvSpPr>
        <p:spPr>
          <a:ln/>
        </p:spPr>
        <p:txBody>
          <a:bodyPr/>
          <a:lstStyle>
            <a:lvl1pPr>
              <a:defRPr/>
            </a:lvl1pPr>
          </a:lstStyle>
          <a:p>
            <a:pPr>
              <a:defRPr/>
            </a:pPr>
            <a:fld id="{4DB30BD8-57E0-457B-835E-D9785FA62F91}" type="slidenum">
              <a:rPr lang="de-DE"/>
              <a:pPr>
                <a:defRPr/>
              </a:pPr>
              <a:t>‹Nr.›</a:t>
            </a:fld>
            <a:endParaRPr lang="de-DE"/>
          </a:p>
        </p:txBody>
      </p:sp>
    </p:spTree>
    <p:extLst>
      <p:ext uri="{BB962C8B-B14F-4D97-AF65-F5344CB8AC3E}">
        <p14:creationId xmlns:p14="http://schemas.microsoft.com/office/powerpoint/2010/main" val="36191790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89C1BA08-1E1E-4C18-BE93-CA27FC2A4E81}" type="slidenum">
              <a:rPr lang="de-DE"/>
              <a:pPr>
                <a:defRPr/>
              </a:pPr>
              <a:t>‹Nr.›</a:t>
            </a:fld>
            <a:endParaRPr lang="de-DE"/>
          </a:p>
        </p:txBody>
      </p:sp>
    </p:spTree>
    <p:extLst>
      <p:ext uri="{BB962C8B-B14F-4D97-AF65-F5344CB8AC3E}">
        <p14:creationId xmlns:p14="http://schemas.microsoft.com/office/powerpoint/2010/main" val="41372239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04F2FF8B-4103-4322-8588-585B6040868E}" type="slidenum">
              <a:rPr lang="de-DE"/>
              <a:pPr>
                <a:defRPr/>
              </a:pPr>
              <a:t>‹Nr.›</a:t>
            </a:fld>
            <a:endParaRPr lang="de-DE"/>
          </a:p>
        </p:txBody>
      </p:sp>
    </p:spTree>
    <p:extLst>
      <p:ext uri="{BB962C8B-B14F-4D97-AF65-F5344CB8AC3E}">
        <p14:creationId xmlns:p14="http://schemas.microsoft.com/office/powerpoint/2010/main" val="41504286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1F2E3EF6-D2CC-4CDA-BDE2-70AF0A2CADD6}" type="slidenum">
              <a:rPr lang="de-DE"/>
              <a:pPr>
                <a:defRPr/>
              </a:pPr>
              <a:t>‹Nr.›</a:t>
            </a:fld>
            <a:endParaRPr lang="de-DE"/>
          </a:p>
        </p:txBody>
      </p:sp>
    </p:spTree>
    <p:extLst>
      <p:ext uri="{BB962C8B-B14F-4D97-AF65-F5344CB8AC3E}">
        <p14:creationId xmlns:p14="http://schemas.microsoft.com/office/powerpoint/2010/main" val="32110345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B9DAFFCB-1E86-499F-B37A-5B69D8C196D3}" type="slidenum">
              <a:rPr lang="de-DE"/>
              <a:pPr>
                <a:defRPr/>
              </a:pPr>
              <a:t>‹Nr.›</a:t>
            </a:fld>
            <a:endParaRPr lang="de-DE"/>
          </a:p>
        </p:txBody>
      </p:sp>
    </p:spTree>
    <p:extLst>
      <p:ext uri="{BB962C8B-B14F-4D97-AF65-F5344CB8AC3E}">
        <p14:creationId xmlns:p14="http://schemas.microsoft.com/office/powerpoint/2010/main" val="2654561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E5A0C1DB-5B8A-49F6-8E30-8773D4A3E34A}" type="slidenum">
              <a:rPr lang="de-DE"/>
              <a:pPr>
                <a:defRPr/>
              </a:pPr>
              <a:t>‹Nr.›</a:t>
            </a:fld>
            <a:endParaRPr lang="de-DE"/>
          </a:p>
        </p:txBody>
      </p:sp>
    </p:spTree>
    <p:extLst>
      <p:ext uri="{BB962C8B-B14F-4D97-AF65-F5344CB8AC3E}">
        <p14:creationId xmlns:p14="http://schemas.microsoft.com/office/powerpoint/2010/main" val="1929389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105275"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714875" y="1600200"/>
            <a:ext cx="4105275"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9DE60EF3-FD96-4D45-A3FE-E8E54ABDBC17}" type="slidenum">
              <a:rPr lang="de-DE"/>
              <a:pPr>
                <a:defRPr/>
              </a:pPr>
              <a:t>‹Nr.›</a:t>
            </a:fld>
            <a:endParaRPr lang="de-DE"/>
          </a:p>
        </p:txBody>
      </p:sp>
    </p:spTree>
    <p:extLst>
      <p:ext uri="{BB962C8B-B14F-4D97-AF65-F5344CB8AC3E}">
        <p14:creationId xmlns:p14="http://schemas.microsoft.com/office/powerpoint/2010/main" val="2410764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DE"/>
          </a:p>
        </p:txBody>
      </p:sp>
      <p:sp>
        <p:nvSpPr>
          <p:cNvPr id="9" name="Rectangle 6"/>
          <p:cNvSpPr>
            <a:spLocks noGrp="1" noChangeArrowheads="1"/>
          </p:cNvSpPr>
          <p:nvPr>
            <p:ph type="sldNum" sz="quarter" idx="12"/>
          </p:nvPr>
        </p:nvSpPr>
        <p:spPr>
          <a:ln/>
        </p:spPr>
        <p:txBody>
          <a:bodyPr/>
          <a:lstStyle>
            <a:lvl1pPr>
              <a:defRPr/>
            </a:lvl1pPr>
          </a:lstStyle>
          <a:p>
            <a:pPr>
              <a:defRPr/>
            </a:pPr>
            <a:fld id="{9FF8044B-12F7-4C3B-9995-3D48A30BC87B}" type="slidenum">
              <a:rPr lang="de-DE"/>
              <a:pPr>
                <a:defRPr/>
              </a:pPr>
              <a:t>‹Nr.›</a:t>
            </a:fld>
            <a:endParaRPr lang="de-DE"/>
          </a:p>
        </p:txBody>
      </p:sp>
    </p:spTree>
    <p:extLst>
      <p:ext uri="{BB962C8B-B14F-4D97-AF65-F5344CB8AC3E}">
        <p14:creationId xmlns:p14="http://schemas.microsoft.com/office/powerpoint/2010/main" val="4279343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3720F60E-A37A-46B5-906A-B63DCC60665A}" type="slidenum">
              <a:rPr lang="de-DE"/>
              <a:pPr>
                <a:defRPr/>
              </a:pPr>
              <a:t>‹Nr.›</a:t>
            </a:fld>
            <a:endParaRPr lang="de-DE"/>
          </a:p>
        </p:txBody>
      </p:sp>
    </p:spTree>
    <p:extLst>
      <p:ext uri="{BB962C8B-B14F-4D97-AF65-F5344CB8AC3E}">
        <p14:creationId xmlns:p14="http://schemas.microsoft.com/office/powerpoint/2010/main" val="45786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DE"/>
          </a:p>
        </p:txBody>
      </p:sp>
      <p:sp>
        <p:nvSpPr>
          <p:cNvPr id="4" name="Rectangle 6"/>
          <p:cNvSpPr>
            <a:spLocks noGrp="1" noChangeArrowheads="1"/>
          </p:cNvSpPr>
          <p:nvPr>
            <p:ph type="sldNum" sz="quarter" idx="12"/>
          </p:nvPr>
        </p:nvSpPr>
        <p:spPr>
          <a:ln/>
        </p:spPr>
        <p:txBody>
          <a:bodyPr/>
          <a:lstStyle>
            <a:lvl1pPr>
              <a:defRPr/>
            </a:lvl1pPr>
          </a:lstStyle>
          <a:p>
            <a:pPr>
              <a:defRPr/>
            </a:pPr>
            <a:fld id="{F22256CE-AA38-4BE2-8336-EB80B82D8845}" type="slidenum">
              <a:rPr lang="de-DE"/>
              <a:pPr>
                <a:defRPr/>
              </a:pPr>
              <a:t>‹Nr.›</a:t>
            </a:fld>
            <a:endParaRPr lang="de-DE"/>
          </a:p>
        </p:txBody>
      </p:sp>
    </p:spTree>
    <p:extLst>
      <p:ext uri="{BB962C8B-B14F-4D97-AF65-F5344CB8AC3E}">
        <p14:creationId xmlns:p14="http://schemas.microsoft.com/office/powerpoint/2010/main" val="2909836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8B36B109-12C8-48D7-859B-42C7554D31B3}" type="slidenum">
              <a:rPr lang="de-DE"/>
              <a:pPr>
                <a:defRPr/>
              </a:pPr>
              <a:t>‹Nr.›</a:t>
            </a:fld>
            <a:endParaRPr lang="de-DE"/>
          </a:p>
        </p:txBody>
      </p:sp>
    </p:spTree>
    <p:extLst>
      <p:ext uri="{BB962C8B-B14F-4D97-AF65-F5344CB8AC3E}">
        <p14:creationId xmlns:p14="http://schemas.microsoft.com/office/powerpoint/2010/main" val="4279263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C6232EE7-14B8-4079-85A3-8A91808D002D}" type="slidenum">
              <a:rPr lang="de-DE"/>
              <a:pPr>
                <a:defRPr/>
              </a:pPr>
              <a:t>‹Nr.›</a:t>
            </a:fld>
            <a:endParaRPr lang="de-DE"/>
          </a:p>
        </p:txBody>
      </p:sp>
    </p:spTree>
    <p:extLst>
      <p:ext uri="{BB962C8B-B14F-4D97-AF65-F5344CB8AC3E}">
        <p14:creationId xmlns:p14="http://schemas.microsoft.com/office/powerpoint/2010/main" val="2045773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60350"/>
            <a:ext cx="836295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de-DE" altLang="de-DE" smtClean="0"/>
              <a:t>Titelmasterformat durch Klicken bearbeiten</a:t>
            </a:r>
          </a:p>
        </p:txBody>
      </p:sp>
      <p:sp>
        <p:nvSpPr>
          <p:cNvPr id="1027" name="Rectangle 3"/>
          <p:cNvSpPr>
            <a:spLocks noGrp="1" noChangeArrowheads="1"/>
          </p:cNvSpPr>
          <p:nvPr>
            <p:ph type="body" idx="1"/>
          </p:nvPr>
        </p:nvSpPr>
        <p:spPr bwMode="auto">
          <a:xfrm>
            <a:off x="457200" y="1600200"/>
            <a:ext cx="836295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49156"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latin typeface="+mj-lt"/>
              </a:defRPr>
            </a:lvl1pPr>
          </a:lstStyle>
          <a:p>
            <a:pPr>
              <a:defRPr/>
            </a:pPr>
            <a:endParaRPr lang="de-DE"/>
          </a:p>
        </p:txBody>
      </p:sp>
      <p:sp>
        <p:nvSpPr>
          <p:cNvPr id="4915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smtClean="0">
                <a:latin typeface="+mj-lt"/>
              </a:defRPr>
            </a:lvl1pPr>
          </a:lstStyle>
          <a:p>
            <a:pPr>
              <a:defRPr/>
            </a:pPr>
            <a:endParaRPr lang="de-DE"/>
          </a:p>
        </p:txBody>
      </p:sp>
      <p:sp>
        <p:nvSpPr>
          <p:cNvPr id="49158"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smtClean="0">
                <a:latin typeface="+mj-lt"/>
              </a:defRPr>
            </a:lvl1pPr>
          </a:lstStyle>
          <a:p>
            <a:pPr>
              <a:defRPr/>
            </a:pPr>
            <a:fld id="{E849F6B5-ADA6-401A-8CD0-5ED788DBFD23}" type="slidenum">
              <a:rPr lang="de-DE"/>
              <a:pPr>
                <a:defRPr/>
              </a:pPr>
              <a:t>‹Nr.›</a:t>
            </a:fld>
            <a:endParaRPr lang="de-DE"/>
          </a:p>
        </p:txBody>
      </p:sp>
      <p:sp>
        <p:nvSpPr>
          <p:cNvPr id="49159" name="Rectangle 7"/>
          <p:cNvSpPr>
            <a:spLocks noChangeArrowheads="1"/>
          </p:cNvSpPr>
          <p:nvPr/>
        </p:nvSpPr>
        <p:spPr bwMode="auto">
          <a:xfrm>
            <a:off x="0" y="0"/>
            <a:ext cx="228600" cy="2286000"/>
          </a:xfrm>
          <a:prstGeom prst="rect">
            <a:avLst/>
          </a:prstGeom>
          <a:solidFill>
            <a:srgbClr val="5FB8B2"/>
          </a:solidFill>
          <a:ln w="9525">
            <a:noFill/>
            <a:miter lim="800000"/>
            <a:headEnd/>
            <a:tailEnd/>
          </a:ln>
          <a:effectLst/>
        </p:spPr>
        <p:txBody>
          <a:bodyPr wrap="none" anchor="ctr"/>
          <a:lstStyle/>
          <a:p>
            <a:pPr algn="ctr">
              <a:defRPr/>
            </a:pPr>
            <a:endParaRPr lang="de-DE" sz="2400" b="0">
              <a:latin typeface="Times New Roman" pitchFamily="18" charset="0"/>
            </a:endParaRPr>
          </a:p>
        </p:txBody>
      </p:sp>
      <p:sp>
        <p:nvSpPr>
          <p:cNvPr id="49160" name="Line 8"/>
          <p:cNvSpPr>
            <a:spLocks noChangeShapeType="1"/>
          </p:cNvSpPr>
          <p:nvPr/>
        </p:nvSpPr>
        <p:spPr bwMode="auto">
          <a:xfrm>
            <a:off x="457200" y="1447800"/>
            <a:ext cx="8362950" cy="0"/>
          </a:xfrm>
          <a:prstGeom prst="line">
            <a:avLst/>
          </a:prstGeom>
          <a:noFill/>
          <a:ln w="19050">
            <a:solidFill>
              <a:schemeClr val="tx1"/>
            </a:solidFill>
            <a:round/>
            <a:headEnd/>
            <a:tailEnd/>
          </a:ln>
          <a:effectLst/>
        </p:spPr>
        <p:txBody>
          <a:bodyPr/>
          <a:lstStyle/>
          <a:p>
            <a:pPr>
              <a:defRPr/>
            </a:pPr>
            <a:endParaRPr lang="de-DE"/>
          </a:p>
        </p:txBody>
      </p:sp>
      <p:sp>
        <p:nvSpPr>
          <p:cNvPr id="49161" name="Rectangle 9"/>
          <p:cNvSpPr>
            <a:spLocks noChangeArrowheads="1"/>
          </p:cNvSpPr>
          <p:nvPr/>
        </p:nvSpPr>
        <p:spPr bwMode="auto">
          <a:xfrm>
            <a:off x="0" y="2286000"/>
            <a:ext cx="228600" cy="2286000"/>
          </a:xfrm>
          <a:prstGeom prst="rect">
            <a:avLst/>
          </a:prstGeom>
          <a:solidFill>
            <a:srgbClr val="BAE860"/>
          </a:solidFill>
          <a:ln w="9525">
            <a:noFill/>
            <a:miter lim="800000"/>
            <a:headEnd/>
            <a:tailEnd/>
          </a:ln>
          <a:effectLst/>
        </p:spPr>
        <p:txBody>
          <a:bodyPr wrap="none" anchor="ctr"/>
          <a:lstStyle/>
          <a:p>
            <a:pPr algn="ctr">
              <a:defRPr/>
            </a:pPr>
            <a:endParaRPr lang="de-DE" sz="2400" b="0">
              <a:latin typeface="Times New Roman" pitchFamily="18" charset="0"/>
            </a:endParaRPr>
          </a:p>
        </p:txBody>
      </p:sp>
      <p:sp>
        <p:nvSpPr>
          <p:cNvPr id="49162" name="Rectangle 10"/>
          <p:cNvSpPr>
            <a:spLocks noChangeArrowheads="1"/>
          </p:cNvSpPr>
          <p:nvPr/>
        </p:nvSpPr>
        <p:spPr bwMode="auto">
          <a:xfrm>
            <a:off x="0" y="4572000"/>
            <a:ext cx="228600" cy="2286000"/>
          </a:xfrm>
          <a:prstGeom prst="rect">
            <a:avLst/>
          </a:prstGeom>
          <a:solidFill>
            <a:srgbClr val="00A800"/>
          </a:solidFill>
          <a:ln w="9525">
            <a:noFill/>
            <a:miter lim="800000"/>
            <a:headEnd/>
            <a:tailEnd/>
          </a:ln>
          <a:effectLst/>
        </p:spPr>
        <p:txBody>
          <a:bodyPr wrap="none" anchor="ctr"/>
          <a:lstStyle/>
          <a:p>
            <a:pPr algn="ctr">
              <a:defRPr/>
            </a:pPr>
            <a:endParaRPr lang="de-DE" sz="2400" b="0">
              <a:latin typeface="Times New Roman" pitchFamily="18" charset="0"/>
            </a:endParaRPr>
          </a:p>
        </p:txBody>
      </p:sp>
      <p:pic>
        <p:nvPicPr>
          <p:cNvPr id="1035" name="Picture 13" descr="MuMiS_Logo_NEU"/>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227763" y="311150"/>
            <a:ext cx="2643187"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5"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Lst>
  <p:timing>
    <p:tnLst>
      <p:par>
        <p:cTn id="1" dur="indefinite" restart="never" nodeType="tmRoot"/>
      </p:par>
    </p:tnLst>
  </p:timing>
  <p:txStyles>
    <p:titleStyle>
      <a:lvl1pPr algn="l" rtl="0" eaLnBrk="0" fontAlgn="base" hangingPunct="0">
        <a:spcBef>
          <a:spcPct val="0"/>
        </a:spcBef>
        <a:spcAft>
          <a:spcPct val="0"/>
        </a:spcAft>
        <a:defRPr sz="4000">
          <a:solidFill>
            <a:srgbClr val="00A800"/>
          </a:solidFill>
          <a:latin typeface="+mj-lt"/>
          <a:ea typeface="+mj-ea"/>
          <a:cs typeface="+mj-cs"/>
        </a:defRPr>
      </a:lvl1pPr>
      <a:lvl2pPr algn="l" rtl="0" eaLnBrk="0" fontAlgn="base" hangingPunct="0">
        <a:spcBef>
          <a:spcPct val="0"/>
        </a:spcBef>
        <a:spcAft>
          <a:spcPct val="0"/>
        </a:spcAft>
        <a:defRPr sz="4000">
          <a:solidFill>
            <a:srgbClr val="00A800"/>
          </a:solidFill>
          <a:latin typeface="Georgia" pitchFamily="18" charset="0"/>
        </a:defRPr>
      </a:lvl2pPr>
      <a:lvl3pPr algn="l" rtl="0" eaLnBrk="0" fontAlgn="base" hangingPunct="0">
        <a:spcBef>
          <a:spcPct val="0"/>
        </a:spcBef>
        <a:spcAft>
          <a:spcPct val="0"/>
        </a:spcAft>
        <a:defRPr sz="4000">
          <a:solidFill>
            <a:srgbClr val="00A800"/>
          </a:solidFill>
          <a:latin typeface="Georgia" pitchFamily="18" charset="0"/>
        </a:defRPr>
      </a:lvl3pPr>
      <a:lvl4pPr algn="l" rtl="0" eaLnBrk="0" fontAlgn="base" hangingPunct="0">
        <a:spcBef>
          <a:spcPct val="0"/>
        </a:spcBef>
        <a:spcAft>
          <a:spcPct val="0"/>
        </a:spcAft>
        <a:defRPr sz="4000">
          <a:solidFill>
            <a:srgbClr val="00A800"/>
          </a:solidFill>
          <a:latin typeface="Georgia" pitchFamily="18" charset="0"/>
        </a:defRPr>
      </a:lvl4pPr>
      <a:lvl5pPr algn="l" rtl="0" eaLnBrk="0" fontAlgn="base" hangingPunct="0">
        <a:spcBef>
          <a:spcPct val="0"/>
        </a:spcBef>
        <a:spcAft>
          <a:spcPct val="0"/>
        </a:spcAft>
        <a:defRPr sz="4000">
          <a:solidFill>
            <a:srgbClr val="00A800"/>
          </a:solidFill>
          <a:latin typeface="Georgia" pitchFamily="18" charset="0"/>
        </a:defRPr>
      </a:lvl5pPr>
      <a:lvl6pPr marL="457200" algn="l" rtl="0" fontAlgn="base">
        <a:spcBef>
          <a:spcPct val="0"/>
        </a:spcBef>
        <a:spcAft>
          <a:spcPct val="0"/>
        </a:spcAft>
        <a:defRPr sz="4000">
          <a:solidFill>
            <a:srgbClr val="00A800"/>
          </a:solidFill>
          <a:latin typeface="Georgia" pitchFamily="18" charset="0"/>
        </a:defRPr>
      </a:lvl6pPr>
      <a:lvl7pPr marL="914400" algn="l" rtl="0" fontAlgn="base">
        <a:spcBef>
          <a:spcPct val="0"/>
        </a:spcBef>
        <a:spcAft>
          <a:spcPct val="0"/>
        </a:spcAft>
        <a:defRPr sz="4000">
          <a:solidFill>
            <a:srgbClr val="00A800"/>
          </a:solidFill>
          <a:latin typeface="Georgia" pitchFamily="18" charset="0"/>
        </a:defRPr>
      </a:lvl7pPr>
      <a:lvl8pPr marL="1371600" algn="l" rtl="0" fontAlgn="base">
        <a:spcBef>
          <a:spcPct val="0"/>
        </a:spcBef>
        <a:spcAft>
          <a:spcPct val="0"/>
        </a:spcAft>
        <a:defRPr sz="4000">
          <a:solidFill>
            <a:srgbClr val="00A800"/>
          </a:solidFill>
          <a:latin typeface="Georgia" pitchFamily="18" charset="0"/>
        </a:defRPr>
      </a:lvl8pPr>
      <a:lvl9pPr marL="1828800" algn="l" rtl="0" fontAlgn="base">
        <a:spcBef>
          <a:spcPct val="0"/>
        </a:spcBef>
        <a:spcAft>
          <a:spcPct val="0"/>
        </a:spcAft>
        <a:defRPr sz="4000">
          <a:solidFill>
            <a:srgbClr val="00A800"/>
          </a:solidFill>
          <a:latin typeface="Georgia" pitchFamily="18" charset="0"/>
        </a:defRPr>
      </a:lvl9pPr>
    </p:titleStyle>
    <p:bodyStyle>
      <a:lvl1pPr marL="342900" indent="-342900" algn="l" rtl="0" eaLnBrk="0" fontAlgn="base" hangingPunct="0">
        <a:spcBef>
          <a:spcPct val="0"/>
        </a:spcBef>
        <a:spcAft>
          <a:spcPct val="30000"/>
        </a:spcAft>
        <a:buClr>
          <a:srgbClr val="BAE860"/>
        </a:buClr>
        <a:buSzPct val="75000"/>
        <a:buFont typeface="Wingdings" pitchFamily="2" charset="2"/>
        <a:buChar char="p"/>
        <a:defRPr sz="3600">
          <a:solidFill>
            <a:schemeClr val="tx1"/>
          </a:solidFill>
          <a:latin typeface="+mn-lt"/>
          <a:ea typeface="+mn-ea"/>
          <a:cs typeface="+mn-cs"/>
        </a:defRPr>
      </a:lvl1pPr>
      <a:lvl2pPr marL="742950" indent="-285750" algn="l" rtl="0" eaLnBrk="0" fontAlgn="base" hangingPunct="0">
        <a:spcBef>
          <a:spcPct val="0"/>
        </a:spcBef>
        <a:spcAft>
          <a:spcPct val="30000"/>
        </a:spcAft>
        <a:buClr>
          <a:srgbClr val="5FB8B2"/>
        </a:buClr>
        <a:buSzPct val="75000"/>
        <a:buFont typeface="Wingdings" pitchFamily="2" charset="2"/>
        <a:buChar char="n"/>
        <a:defRPr sz="3200">
          <a:solidFill>
            <a:schemeClr val="tx1"/>
          </a:solidFill>
          <a:latin typeface="+mn-lt"/>
        </a:defRPr>
      </a:lvl2pPr>
      <a:lvl3pPr marL="1143000" indent="-228600" algn="l" rtl="0" eaLnBrk="0" fontAlgn="base" hangingPunct="0">
        <a:spcBef>
          <a:spcPct val="0"/>
        </a:spcBef>
        <a:spcAft>
          <a:spcPct val="30000"/>
        </a:spcAft>
        <a:buClr>
          <a:srgbClr val="00A800"/>
        </a:buClr>
        <a:buSzPct val="65000"/>
        <a:buFont typeface="Wingdings" pitchFamily="2" charset="2"/>
        <a:buChar char="p"/>
        <a:defRPr sz="2800">
          <a:solidFill>
            <a:schemeClr val="tx1"/>
          </a:solidFill>
          <a:latin typeface="+mn-lt"/>
        </a:defRPr>
      </a:lvl3pPr>
      <a:lvl4pPr marL="1600200" indent="-228600" algn="l" rtl="0" eaLnBrk="0" fontAlgn="base" hangingPunct="0">
        <a:spcBef>
          <a:spcPct val="0"/>
        </a:spcBef>
        <a:spcAft>
          <a:spcPct val="30000"/>
        </a:spcAft>
        <a:buClr>
          <a:srgbClr val="BAE860"/>
        </a:buClr>
        <a:buFont typeface="Wingdings" pitchFamily="2" charset="2"/>
        <a:buChar char="§"/>
        <a:defRPr sz="2400">
          <a:solidFill>
            <a:schemeClr val="tx1"/>
          </a:solidFill>
          <a:latin typeface="+mn-lt"/>
        </a:defRPr>
      </a:lvl4pPr>
      <a:lvl5pPr marL="2057400" indent="-228600" algn="l" rtl="0" eaLnBrk="0" fontAlgn="base" hangingPunct="0">
        <a:spcBef>
          <a:spcPct val="0"/>
        </a:spcBef>
        <a:spcAft>
          <a:spcPct val="30000"/>
        </a:spcAft>
        <a:buClr>
          <a:srgbClr val="5FB8B2"/>
        </a:buClr>
        <a:buSzPct val="80000"/>
        <a:buFont typeface="Wingdings" pitchFamily="2" charset="2"/>
        <a:buChar char="§"/>
        <a:defRPr sz="2000">
          <a:solidFill>
            <a:schemeClr val="tx1"/>
          </a:solidFill>
          <a:latin typeface="+mn-lt"/>
        </a:defRPr>
      </a:lvl5pPr>
      <a:lvl6pPr marL="2514600" indent="-228600" algn="l" rtl="0" fontAlgn="base">
        <a:spcBef>
          <a:spcPct val="0"/>
        </a:spcBef>
        <a:spcAft>
          <a:spcPct val="30000"/>
        </a:spcAft>
        <a:buClr>
          <a:srgbClr val="5FB8B2"/>
        </a:buClr>
        <a:buSzPct val="80000"/>
        <a:buFont typeface="Wingdings" pitchFamily="2" charset="2"/>
        <a:buChar char="§"/>
        <a:defRPr sz="2000">
          <a:solidFill>
            <a:schemeClr val="tx1"/>
          </a:solidFill>
          <a:latin typeface="+mn-lt"/>
        </a:defRPr>
      </a:lvl6pPr>
      <a:lvl7pPr marL="2971800" indent="-228600" algn="l" rtl="0" fontAlgn="base">
        <a:spcBef>
          <a:spcPct val="0"/>
        </a:spcBef>
        <a:spcAft>
          <a:spcPct val="30000"/>
        </a:spcAft>
        <a:buClr>
          <a:srgbClr val="5FB8B2"/>
        </a:buClr>
        <a:buSzPct val="80000"/>
        <a:buFont typeface="Wingdings" pitchFamily="2" charset="2"/>
        <a:buChar char="§"/>
        <a:defRPr sz="2000">
          <a:solidFill>
            <a:schemeClr val="tx1"/>
          </a:solidFill>
          <a:latin typeface="+mn-lt"/>
        </a:defRPr>
      </a:lvl7pPr>
      <a:lvl8pPr marL="3429000" indent="-228600" algn="l" rtl="0" fontAlgn="base">
        <a:spcBef>
          <a:spcPct val="0"/>
        </a:spcBef>
        <a:spcAft>
          <a:spcPct val="30000"/>
        </a:spcAft>
        <a:buClr>
          <a:srgbClr val="5FB8B2"/>
        </a:buClr>
        <a:buSzPct val="80000"/>
        <a:buFont typeface="Wingdings" pitchFamily="2" charset="2"/>
        <a:buChar char="§"/>
        <a:defRPr sz="2000">
          <a:solidFill>
            <a:schemeClr val="tx1"/>
          </a:solidFill>
          <a:latin typeface="+mn-lt"/>
        </a:defRPr>
      </a:lvl8pPr>
      <a:lvl9pPr marL="3886200" indent="-228600" algn="l" rtl="0" fontAlgn="base">
        <a:spcBef>
          <a:spcPct val="0"/>
        </a:spcBef>
        <a:spcAft>
          <a:spcPct val="30000"/>
        </a:spcAft>
        <a:buClr>
          <a:srgbClr val="5FB8B2"/>
        </a:buClr>
        <a:buSzPct val="80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2396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latin typeface="+mn-lt"/>
                <a:cs typeface="+mn-cs"/>
              </a:defRPr>
            </a:lvl1pPr>
          </a:lstStyle>
          <a:p>
            <a:pPr>
              <a:defRPr/>
            </a:pPr>
            <a:endParaRPr lang="de-DE"/>
          </a:p>
        </p:txBody>
      </p:sp>
      <p:sp>
        <p:nvSpPr>
          <p:cNvPr id="2396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smtClean="0">
                <a:latin typeface="+mn-lt"/>
                <a:cs typeface="+mn-cs"/>
              </a:defRPr>
            </a:lvl1pPr>
          </a:lstStyle>
          <a:p>
            <a:pPr>
              <a:defRPr/>
            </a:pPr>
            <a:endParaRPr lang="de-DE"/>
          </a:p>
        </p:txBody>
      </p:sp>
      <p:sp>
        <p:nvSpPr>
          <p:cNvPr id="2396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smtClean="0">
                <a:latin typeface="+mn-lt"/>
                <a:cs typeface="+mn-cs"/>
              </a:defRPr>
            </a:lvl1pPr>
          </a:lstStyle>
          <a:p>
            <a:pPr>
              <a:defRPr/>
            </a:pPr>
            <a:fld id="{A5243739-6F62-4562-B243-F91D1481064D}"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mumis-projekt.de/"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685800" y="692150"/>
            <a:ext cx="7772400" cy="1873250"/>
          </a:xfrm>
        </p:spPr>
        <p:txBody>
          <a:bodyPr/>
          <a:lstStyle/>
          <a:p>
            <a:pPr eaLnBrk="1" hangingPunct="1"/>
            <a:r>
              <a:rPr lang="de-DE" altLang="de-DE" sz="3200" b="1" smtClean="0"/>
              <a:t>Englisch in internationalen Studiengängen</a:t>
            </a:r>
            <a:r>
              <a:rPr lang="de-DE" altLang="de-DE" sz="2800" smtClean="0"/>
              <a:t/>
            </a:r>
            <a:br>
              <a:rPr lang="de-DE" altLang="de-DE" sz="2800" smtClean="0"/>
            </a:br>
            <a:r>
              <a:rPr lang="de-DE" altLang="de-DE" sz="1000" smtClean="0"/>
              <a:t/>
            </a:r>
            <a:br>
              <a:rPr lang="de-DE" altLang="de-DE" sz="1000" smtClean="0"/>
            </a:br>
            <a:r>
              <a:rPr lang="de-DE" altLang="de-DE" sz="2400" smtClean="0"/>
              <a:t>Reflexionsmaterialien für Lehrende   </a:t>
            </a:r>
            <a:br>
              <a:rPr lang="de-DE" altLang="de-DE" sz="2400" smtClean="0"/>
            </a:br>
            <a:endParaRPr lang="de-DE" altLang="de-DE" sz="2000" smtClean="0"/>
          </a:p>
        </p:txBody>
      </p:sp>
      <p:sp>
        <p:nvSpPr>
          <p:cNvPr id="4099" name="Rectangle 6"/>
          <p:cNvSpPr>
            <a:spLocks noGrp="1" noChangeArrowheads="1"/>
          </p:cNvSpPr>
          <p:nvPr>
            <p:ph type="subTitle" idx="1"/>
          </p:nvPr>
        </p:nvSpPr>
        <p:spPr>
          <a:xfrm>
            <a:off x="395288" y="3270250"/>
            <a:ext cx="8137525" cy="1382713"/>
          </a:xfrm>
        </p:spPr>
        <p:txBody>
          <a:bodyPr/>
          <a:lstStyle/>
          <a:p>
            <a:pPr algn="r" eaLnBrk="1" hangingPunct="1">
              <a:lnSpc>
                <a:spcPct val="80000"/>
              </a:lnSpc>
            </a:pPr>
            <a:endParaRPr lang="de-DE" altLang="de-DE" sz="1600" b="1" smtClean="0">
              <a:latin typeface="Verdana" pitchFamily="34" charset="0"/>
            </a:endParaRPr>
          </a:p>
          <a:p>
            <a:pPr algn="r" eaLnBrk="1" hangingPunct="1">
              <a:lnSpc>
                <a:spcPct val="80000"/>
              </a:lnSpc>
            </a:pPr>
            <a:r>
              <a:rPr lang="de-DE" altLang="de-DE" sz="1700" b="1" smtClean="0">
                <a:latin typeface="Verdana" pitchFamily="34" charset="0"/>
              </a:rPr>
              <a:t>„Mehrsprachigkeit und Multikulturalität im Studium“ </a:t>
            </a:r>
          </a:p>
          <a:p>
            <a:pPr algn="r" eaLnBrk="1" hangingPunct="1">
              <a:lnSpc>
                <a:spcPct val="80000"/>
              </a:lnSpc>
            </a:pPr>
            <a:r>
              <a:rPr lang="de-DE" altLang="de-DE" sz="1700" b="1" smtClean="0">
                <a:latin typeface="Verdana" pitchFamily="34" charset="0"/>
              </a:rPr>
              <a:t>Universität Hamburg/ VolkswagenStiftung</a:t>
            </a:r>
          </a:p>
          <a:p>
            <a:pPr algn="r" eaLnBrk="1" hangingPunct="1">
              <a:lnSpc>
                <a:spcPct val="80000"/>
              </a:lnSpc>
            </a:pPr>
            <a:r>
              <a:rPr lang="de-DE" altLang="de-DE" sz="1700" b="1" smtClean="0">
                <a:latin typeface="Verdana" pitchFamily="34" charset="0"/>
              </a:rPr>
              <a:t>Camilla Grupen und Dr. Mi-Young Lee  </a:t>
            </a:r>
          </a:p>
          <a:p>
            <a:pPr algn="r" eaLnBrk="1" hangingPunct="1">
              <a:lnSpc>
                <a:spcPct val="80000"/>
              </a:lnSpc>
            </a:pPr>
            <a:endParaRPr lang="de-DE" altLang="de-DE" sz="2600" smtClean="0">
              <a:latin typeface="Verdana" pitchFamily="34" charset="0"/>
            </a:endParaRPr>
          </a:p>
          <a:p>
            <a:pPr algn="r" eaLnBrk="1" hangingPunct="1">
              <a:lnSpc>
                <a:spcPct val="80000"/>
              </a:lnSpc>
            </a:pPr>
            <a:endParaRPr lang="de-DE" altLang="de-DE" sz="2600" smtClean="0">
              <a:latin typeface="Verdan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de-DE" altLang="de-DE" smtClean="0"/>
              <a:t>Perspektive Studierende </a:t>
            </a:r>
          </a:p>
        </p:txBody>
      </p:sp>
      <p:sp>
        <p:nvSpPr>
          <p:cNvPr id="245763" name="Rectangle 3"/>
          <p:cNvSpPr>
            <a:spLocks noGrp="1" noChangeArrowheads="1"/>
          </p:cNvSpPr>
          <p:nvPr>
            <p:ph type="body" sz="half" idx="1"/>
          </p:nvPr>
        </p:nvSpPr>
        <p:spPr>
          <a:xfrm>
            <a:off x="468313" y="1600200"/>
            <a:ext cx="8280400" cy="4530725"/>
          </a:xfrm>
        </p:spPr>
        <p:txBody>
          <a:bodyPr/>
          <a:lstStyle/>
          <a:p>
            <a:pPr eaLnBrk="1" hangingPunct="1">
              <a:lnSpc>
                <a:spcPct val="80000"/>
              </a:lnSpc>
              <a:buFont typeface="Wingdings" pitchFamily="2" charset="2"/>
              <a:buChar char="§"/>
            </a:pPr>
            <a:r>
              <a:rPr lang="en-GB" altLang="de-DE" sz="1600" b="1" smtClean="0">
                <a:latin typeface="Verdana" pitchFamily="34" charset="0"/>
              </a:rPr>
              <a:t>Wie unterscheiden sich die verschiedenen Veranstaltungstypen?</a:t>
            </a:r>
            <a:r>
              <a:rPr lang="en-GB" altLang="de-DE" sz="1600" smtClean="0">
                <a:latin typeface="Verdana" pitchFamily="34" charset="0"/>
              </a:rPr>
              <a:t> (Seminar/Vorlesung/Übung)</a:t>
            </a:r>
          </a:p>
          <a:p>
            <a:pPr eaLnBrk="1" hangingPunct="1">
              <a:lnSpc>
                <a:spcPct val="80000"/>
              </a:lnSpc>
              <a:buFont typeface="Wingdings" pitchFamily="2" charset="2"/>
              <a:buChar char="§"/>
            </a:pPr>
            <a:endParaRPr lang="en-GB" altLang="de-DE" sz="1600" smtClean="0">
              <a:latin typeface="Verdana" pitchFamily="34" charset="0"/>
            </a:endParaRPr>
          </a:p>
          <a:p>
            <a:pPr eaLnBrk="1" hangingPunct="1">
              <a:lnSpc>
                <a:spcPct val="80000"/>
              </a:lnSpc>
              <a:buFont typeface="Wingdings" pitchFamily="2" charset="2"/>
              <a:buChar char="§"/>
            </a:pPr>
            <a:r>
              <a:rPr lang="en-GB" altLang="de-DE" sz="1600" b="1" smtClean="0">
                <a:latin typeface="Verdana" pitchFamily="34" charset="0"/>
              </a:rPr>
              <a:t>Gibt es einen “Verhaltenskodex” für die Veranstaltungstypen?</a:t>
            </a:r>
            <a:r>
              <a:rPr lang="en-GB" altLang="de-DE" sz="1600" smtClean="0">
                <a:latin typeface="Verdana" pitchFamily="34" charset="0"/>
              </a:rPr>
              <a:t>                                                                      Was erwarten die Lehrenden? (stiller Zuhörer vs. kritischer Diskutierer)? </a:t>
            </a:r>
          </a:p>
          <a:p>
            <a:pPr eaLnBrk="1" hangingPunct="1">
              <a:lnSpc>
                <a:spcPct val="80000"/>
              </a:lnSpc>
              <a:buFont typeface="Wingdings" pitchFamily="2" charset="2"/>
              <a:buChar char="§"/>
            </a:pPr>
            <a:endParaRPr lang="en-GB" altLang="de-DE" sz="1600" smtClean="0">
              <a:latin typeface="Verdana" pitchFamily="34" charset="0"/>
            </a:endParaRPr>
          </a:p>
          <a:p>
            <a:pPr eaLnBrk="1" hangingPunct="1">
              <a:lnSpc>
                <a:spcPct val="80000"/>
              </a:lnSpc>
              <a:buFont typeface="Wingdings" pitchFamily="2" charset="2"/>
              <a:buChar char="§"/>
            </a:pPr>
            <a:r>
              <a:rPr lang="en-GB" altLang="de-DE" sz="1600" b="1" smtClean="0">
                <a:latin typeface="Verdana" pitchFamily="34" charset="0"/>
              </a:rPr>
              <a:t>Wie sehen die Leistungsnachweise für die Veranstaltungen aus?</a:t>
            </a:r>
            <a:r>
              <a:rPr lang="en-GB" altLang="de-DE" sz="1600" smtClean="0">
                <a:latin typeface="Verdana" pitchFamily="34" charset="0"/>
              </a:rPr>
              <a:t>                                                                                                   Gibt es Richtlinien und Normen, an denen man sich orientieren kann?   Was soll durch die Leistungsnachweise nachgewiesen werden? (Auswendiglernen, Zusammenhänge erfassen, kritische Reflexion?)   Anhand welcher Kriterien werden die Leistungsnachweise bewertet? </a:t>
            </a:r>
          </a:p>
          <a:p>
            <a:pPr eaLnBrk="1" hangingPunct="1">
              <a:lnSpc>
                <a:spcPct val="80000"/>
              </a:lnSpc>
              <a:buFont typeface="Wingdings" pitchFamily="2" charset="2"/>
              <a:buChar char="§"/>
            </a:pPr>
            <a:endParaRPr lang="en-GB" altLang="de-DE" sz="1600" smtClean="0">
              <a:latin typeface="Verdana" pitchFamily="34" charset="0"/>
            </a:endParaRPr>
          </a:p>
          <a:p>
            <a:pPr eaLnBrk="1" hangingPunct="1">
              <a:lnSpc>
                <a:spcPct val="80000"/>
              </a:lnSpc>
              <a:buFont typeface="Wingdings" pitchFamily="2" charset="2"/>
              <a:buChar char="§"/>
            </a:pPr>
            <a:r>
              <a:rPr lang="en-GB" altLang="de-DE" sz="1600" b="1" smtClean="0">
                <a:latin typeface="Verdana" pitchFamily="34" charset="0"/>
              </a:rPr>
              <a:t>Wofür sind Sprechstunden da?</a:t>
            </a:r>
            <a:r>
              <a:rPr lang="en-GB" altLang="de-DE" sz="1600" smtClean="0">
                <a:latin typeface="Verdana" pitchFamily="34" charset="0"/>
              </a:rPr>
              <a:t> Welche Aspekte werden im Rahmen einer Sprechstunde besprochen </a:t>
            </a:r>
            <a:r>
              <a:rPr lang="en-GB" altLang="de-DE" sz="1600" b="1" smtClean="0">
                <a:latin typeface="Verdana" pitchFamily="34" charset="0"/>
              </a:rPr>
              <a:t>Wann gehe ich in eine Sprechstunde?</a:t>
            </a:r>
            <a:r>
              <a:rPr lang="en-GB" altLang="de-DE" sz="1600" smtClean="0">
                <a:latin typeface="Verdana" pitchFamily="34" charset="0"/>
              </a:rPr>
              <a:t> (Nur, wenn ich Probleme habe? Regelmäßig?)</a:t>
            </a:r>
          </a:p>
          <a:p>
            <a:pPr eaLnBrk="1" hangingPunct="1">
              <a:lnSpc>
                <a:spcPct val="80000"/>
              </a:lnSpc>
              <a:buFont typeface="Wingdings" pitchFamily="2" charset="2"/>
              <a:buNone/>
            </a:pPr>
            <a:r>
              <a:rPr lang="en-GB" altLang="de-DE" sz="1600" smtClean="0">
                <a:latin typeface="Verdana" pitchFamily="34" charset="0"/>
              </a:rPr>
              <a:t> </a:t>
            </a:r>
          </a:p>
          <a:p>
            <a:pPr eaLnBrk="1" hangingPunct="1">
              <a:lnSpc>
                <a:spcPct val="80000"/>
              </a:lnSpc>
              <a:buFont typeface="Wingdings" pitchFamily="2" charset="2"/>
              <a:buChar char="§"/>
            </a:pPr>
            <a:r>
              <a:rPr lang="en-GB" altLang="de-DE" sz="1600" b="1" smtClean="0">
                <a:latin typeface="Verdana" pitchFamily="34" charset="0"/>
              </a:rPr>
              <a:t>Wie läuft der Kontakt zu den Kommilitonen?</a:t>
            </a:r>
            <a:r>
              <a:rPr lang="en-GB" altLang="de-DE" sz="1600" smtClean="0">
                <a:latin typeface="Verdana" pitchFamily="34" charset="0"/>
              </a:rPr>
              <a:t> Wird eher gemeinsam oder alleine gelernt?</a:t>
            </a:r>
          </a:p>
          <a:p>
            <a:pPr eaLnBrk="1" hangingPunct="1">
              <a:lnSpc>
                <a:spcPct val="80000"/>
              </a:lnSpc>
              <a:buFont typeface="Wingdings" pitchFamily="2" charset="2"/>
              <a:buNone/>
            </a:pPr>
            <a:r>
              <a:rPr lang="en-GB" altLang="de-DE" sz="1600" smtClean="0">
                <a:latin typeface="Verdana" pitchFamily="34" charset="0"/>
              </a:rPr>
              <a:t> </a:t>
            </a:r>
          </a:p>
          <a:p>
            <a:pPr eaLnBrk="1" hangingPunct="1">
              <a:lnSpc>
                <a:spcPct val="80000"/>
              </a:lnSpc>
              <a:buFont typeface="Wingdings" pitchFamily="2" charset="2"/>
              <a:buChar char="§"/>
            </a:pPr>
            <a:r>
              <a:rPr lang="en-GB" altLang="de-DE" sz="1600" b="1" smtClean="0">
                <a:latin typeface="Verdana" pitchFamily="34" charset="0"/>
              </a:rPr>
              <a:t>Wie ist die Uni organisiert?</a:t>
            </a:r>
            <a:r>
              <a:rPr lang="en-GB" altLang="de-DE" sz="1600" smtClean="0">
                <a:latin typeface="Verdana" pitchFamily="34" charset="0"/>
              </a:rPr>
              <a:t> Wo muss ich hingehen, wenn ich XY brauche?</a:t>
            </a:r>
            <a:r>
              <a:rPr lang="en-GB" altLang="de-DE" sz="1400" smtClean="0">
                <a:latin typeface="Verdana" pitchFamily="34" charset="0"/>
              </a:rPr>
              <a:t> </a:t>
            </a:r>
          </a:p>
          <a:p>
            <a:pPr eaLnBrk="1" hangingPunct="1">
              <a:lnSpc>
                <a:spcPct val="80000"/>
              </a:lnSpc>
              <a:buFont typeface="Wingdings" pitchFamily="2" charset="2"/>
              <a:buChar char="§"/>
            </a:pPr>
            <a:endParaRPr lang="en-GB" altLang="de-DE" sz="1400" smtClean="0">
              <a:latin typeface="Verdana" pitchFamily="34" charset="0"/>
            </a:endParaRPr>
          </a:p>
          <a:p>
            <a:pPr eaLnBrk="1" hangingPunct="1">
              <a:lnSpc>
                <a:spcPct val="80000"/>
              </a:lnSpc>
              <a:buFont typeface="Wingdings" pitchFamily="2" charset="2"/>
              <a:buChar char="§"/>
            </a:pPr>
            <a:endParaRPr lang="en-GB" altLang="de-DE" sz="1200" smtClean="0"/>
          </a:p>
          <a:p>
            <a:pPr eaLnBrk="1" hangingPunct="1">
              <a:lnSpc>
                <a:spcPct val="80000"/>
              </a:lnSpc>
              <a:buFont typeface="Wingdings" pitchFamily="2" charset="2"/>
              <a:buChar char="§"/>
            </a:pPr>
            <a:endParaRPr lang="en-GB" altLang="de-DE" sz="1400" smtClean="0"/>
          </a:p>
          <a:p>
            <a:pPr eaLnBrk="1" hangingPunct="1">
              <a:lnSpc>
                <a:spcPct val="80000"/>
              </a:lnSpc>
              <a:buFont typeface="Wingdings" pitchFamily="2" charset="2"/>
              <a:buChar char="§"/>
            </a:pPr>
            <a:endParaRPr lang="en-GB" altLang="de-DE" sz="1400" smtClean="0"/>
          </a:p>
          <a:p>
            <a:pPr eaLnBrk="1" hangingPunct="1">
              <a:lnSpc>
                <a:spcPct val="80000"/>
              </a:lnSpc>
              <a:buFont typeface="Wingdings" pitchFamily="2" charset="2"/>
              <a:buChar char="§"/>
            </a:pPr>
            <a:endParaRPr lang="en-GB" altLang="de-DE" sz="1400" smtClean="0"/>
          </a:p>
          <a:p>
            <a:pPr eaLnBrk="1" hangingPunct="1">
              <a:lnSpc>
                <a:spcPct val="80000"/>
              </a:lnSpc>
              <a:buFont typeface="Wingdings" pitchFamily="2" charset="2"/>
              <a:buChar char="§"/>
            </a:pPr>
            <a:endParaRPr lang="en-GB" altLang="de-DE" sz="1400" smtClean="0"/>
          </a:p>
          <a:p>
            <a:pPr eaLnBrk="1" hangingPunct="1">
              <a:lnSpc>
                <a:spcPct val="80000"/>
              </a:lnSpc>
              <a:buFont typeface="Wingdings" pitchFamily="2" charset="2"/>
              <a:buChar char="§"/>
            </a:pPr>
            <a:endParaRPr lang="en-GB" altLang="de-DE" sz="1400" smtClean="0"/>
          </a:p>
          <a:p>
            <a:pPr eaLnBrk="1" hangingPunct="1">
              <a:lnSpc>
                <a:spcPct val="80000"/>
              </a:lnSpc>
              <a:buFont typeface="Wingdings" pitchFamily="2" charset="2"/>
              <a:buChar char="§"/>
            </a:pPr>
            <a:endParaRPr lang="en-GB" altLang="de-DE" sz="1400" smtClean="0"/>
          </a:p>
          <a:p>
            <a:pPr eaLnBrk="1" hangingPunct="1">
              <a:lnSpc>
                <a:spcPct val="80000"/>
              </a:lnSpc>
              <a:buFont typeface="Wingdings" pitchFamily="2" charset="2"/>
              <a:buChar char="§"/>
            </a:pPr>
            <a:endParaRPr lang="en-GB" altLang="de-DE" sz="1400" smtClean="0"/>
          </a:p>
          <a:p>
            <a:pPr eaLnBrk="1" hangingPunct="1">
              <a:lnSpc>
                <a:spcPct val="80000"/>
              </a:lnSpc>
              <a:buFont typeface="Wingdings" pitchFamily="2" charset="2"/>
              <a:buNone/>
            </a:pPr>
            <a:endParaRPr lang="de-DE" altLang="de-DE"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45763">
                                            <p:txEl>
                                              <p:pRg st="0" end="0"/>
                                            </p:txEl>
                                          </p:spTgt>
                                        </p:tgtEl>
                                        <p:attrNameLst>
                                          <p:attrName>style.visibility</p:attrName>
                                        </p:attrNameLst>
                                      </p:cBhvr>
                                      <p:to>
                                        <p:strVal val="visible"/>
                                      </p:to>
                                    </p:set>
                                    <p:anim calcmode="lin" valueType="num">
                                      <p:cBhvr additive="base">
                                        <p:cTn id="7" dur="500" fill="hold"/>
                                        <p:tgtEl>
                                          <p:spTgt spid="2457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45763">
                                            <p:txEl>
                                              <p:pRg st="2" end="2"/>
                                            </p:txEl>
                                          </p:spTgt>
                                        </p:tgtEl>
                                        <p:attrNameLst>
                                          <p:attrName>style.visibility</p:attrName>
                                        </p:attrNameLst>
                                      </p:cBhvr>
                                      <p:to>
                                        <p:strVal val="visible"/>
                                      </p:to>
                                    </p:set>
                                    <p:anim calcmode="lin" valueType="num">
                                      <p:cBhvr additive="base">
                                        <p:cTn id="13" dur="500" fill="hold"/>
                                        <p:tgtEl>
                                          <p:spTgt spid="24576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45763">
                                            <p:txEl>
                                              <p:pRg st="4" end="4"/>
                                            </p:txEl>
                                          </p:spTgt>
                                        </p:tgtEl>
                                        <p:attrNameLst>
                                          <p:attrName>style.visibility</p:attrName>
                                        </p:attrNameLst>
                                      </p:cBhvr>
                                      <p:to>
                                        <p:strVal val="visible"/>
                                      </p:to>
                                    </p:set>
                                    <p:anim calcmode="lin" valueType="num">
                                      <p:cBhvr additive="base">
                                        <p:cTn id="19" dur="500" fill="hold"/>
                                        <p:tgtEl>
                                          <p:spTgt spid="24576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6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45763">
                                            <p:txEl>
                                              <p:pRg st="6" end="6"/>
                                            </p:txEl>
                                          </p:spTgt>
                                        </p:tgtEl>
                                        <p:attrNameLst>
                                          <p:attrName>style.visibility</p:attrName>
                                        </p:attrNameLst>
                                      </p:cBhvr>
                                      <p:to>
                                        <p:strVal val="visible"/>
                                      </p:to>
                                    </p:set>
                                    <p:anim calcmode="lin" valueType="num">
                                      <p:cBhvr additive="base">
                                        <p:cTn id="25" dur="500" fill="hold"/>
                                        <p:tgtEl>
                                          <p:spTgt spid="24576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76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45763">
                                            <p:txEl>
                                              <p:pRg st="8" end="8"/>
                                            </p:txEl>
                                          </p:spTgt>
                                        </p:tgtEl>
                                        <p:attrNameLst>
                                          <p:attrName>style.visibility</p:attrName>
                                        </p:attrNameLst>
                                      </p:cBhvr>
                                      <p:to>
                                        <p:strVal val="visible"/>
                                      </p:to>
                                    </p:set>
                                    <p:anim calcmode="lin" valueType="num">
                                      <p:cBhvr additive="base">
                                        <p:cTn id="31" dur="500" fill="hold"/>
                                        <p:tgtEl>
                                          <p:spTgt spid="24576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4576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245763">
                                            <p:txEl>
                                              <p:pRg st="10" end="10"/>
                                            </p:txEl>
                                          </p:spTgt>
                                        </p:tgtEl>
                                        <p:attrNameLst>
                                          <p:attrName>style.visibility</p:attrName>
                                        </p:attrNameLst>
                                      </p:cBhvr>
                                      <p:to>
                                        <p:strVal val="visible"/>
                                      </p:to>
                                    </p:set>
                                    <p:anim calcmode="lin" valueType="num">
                                      <p:cBhvr additive="base">
                                        <p:cTn id="37" dur="500" fill="hold"/>
                                        <p:tgtEl>
                                          <p:spTgt spid="24576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4576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de-DE" altLang="de-DE" smtClean="0"/>
              <a:t>Perspektive Studierende</a:t>
            </a:r>
          </a:p>
        </p:txBody>
      </p:sp>
      <p:sp>
        <p:nvSpPr>
          <p:cNvPr id="14339" name="Rectangle 4"/>
          <p:cNvSpPr>
            <a:spLocks noGrp="1" noChangeArrowheads="1"/>
          </p:cNvSpPr>
          <p:nvPr>
            <p:ph type="body" idx="1"/>
          </p:nvPr>
        </p:nvSpPr>
        <p:spPr/>
        <p:txBody>
          <a:bodyPr/>
          <a:lstStyle/>
          <a:p>
            <a:pPr algn="ctr" eaLnBrk="1" hangingPunct="1">
              <a:buFont typeface="Wingdings" pitchFamily="2" charset="2"/>
              <a:buNone/>
            </a:pPr>
            <a:endParaRPr lang="de-DE" altLang="de-DE" sz="1800" b="1" smtClean="0">
              <a:latin typeface="Verdana" pitchFamily="34" charset="0"/>
            </a:endParaRPr>
          </a:p>
          <a:p>
            <a:pPr eaLnBrk="1" hangingPunct="1">
              <a:buFont typeface="Wingdings" pitchFamily="2" charset="2"/>
              <a:buNone/>
            </a:pPr>
            <a:endParaRPr lang="de-DE" altLang="de-DE" sz="1800" b="1" smtClean="0">
              <a:latin typeface="Verdana" pitchFamily="34" charset="0"/>
            </a:endParaRPr>
          </a:p>
        </p:txBody>
      </p:sp>
      <p:sp>
        <p:nvSpPr>
          <p:cNvPr id="162821" name="AutoShape 5"/>
          <p:cNvSpPr>
            <a:spLocks noChangeArrowheads="1"/>
          </p:cNvSpPr>
          <p:nvPr/>
        </p:nvSpPr>
        <p:spPr bwMode="auto">
          <a:xfrm>
            <a:off x="5076825" y="1773238"/>
            <a:ext cx="3455988" cy="720725"/>
          </a:xfrm>
          <a:prstGeom prst="wedgeRoundRectCallout">
            <a:avLst>
              <a:gd name="adj1" fmla="val -6731"/>
              <a:gd name="adj2" fmla="val 85463"/>
              <a:gd name="adj3" fmla="val 16667"/>
            </a:avLst>
          </a:prstGeom>
          <a:solidFill>
            <a:schemeClr val="accent1"/>
          </a:solidFill>
          <a:ln w="9525">
            <a:solidFill>
              <a:schemeClr val="tx1"/>
            </a:solidFill>
            <a:miter lim="800000"/>
            <a:headEnd/>
            <a:tailEnd/>
          </a:ln>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de-DE" altLang="de-DE" sz="1600" b="0"/>
              <a:t>Very often, I did not know what was expected. </a:t>
            </a:r>
          </a:p>
        </p:txBody>
      </p:sp>
      <p:sp>
        <p:nvSpPr>
          <p:cNvPr id="162822" name="AutoShape 6"/>
          <p:cNvSpPr>
            <a:spLocks noChangeArrowheads="1"/>
          </p:cNvSpPr>
          <p:nvPr/>
        </p:nvSpPr>
        <p:spPr bwMode="auto">
          <a:xfrm>
            <a:off x="468313" y="5013325"/>
            <a:ext cx="7777162" cy="1081088"/>
          </a:xfrm>
          <a:prstGeom prst="wedgeEllipseCallout">
            <a:avLst>
              <a:gd name="adj1" fmla="val 46426"/>
              <a:gd name="adj2" fmla="val -71440"/>
            </a:avLst>
          </a:prstGeom>
          <a:solidFill>
            <a:schemeClr val="accent1"/>
          </a:solidFill>
          <a:ln w="9525">
            <a:solidFill>
              <a:schemeClr val="tx1"/>
            </a:solidFill>
            <a:miter lim="800000"/>
            <a:headEnd/>
            <a:tailEnd/>
          </a:ln>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Aft>
                <a:spcPct val="30000"/>
              </a:spcAft>
              <a:buClr>
                <a:srgbClr val="BAE860"/>
              </a:buClr>
              <a:buSzPct val="75000"/>
              <a:buFont typeface="Wingdings" pitchFamily="2" charset="2"/>
              <a:buNone/>
            </a:pPr>
            <a:r>
              <a:rPr lang="en-GB" altLang="de-DE" sz="1600" b="0"/>
              <a:t>It was hard for me to get used to the education system, because somehow you are left alone to do what you think you have to do </a:t>
            </a:r>
          </a:p>
          <a:p>
            <a:pPr algn="ctr" eaLnBrk="1" hangingPunct="1"/>
            <a:endParaRPr lang="de-DE" altLang="de-DE" sz="1600"/>
          </a:p>
        </p:txBody>
      </p:sp>
      <p:sp>
        <p:nvSpPr>
          <p:cNvPr id="162823" name="AutoShape 7"/>
          <p:cNvSpPr>
            <a:spLocks noChangeArrowheads="1"/>
          </p:cNvSpPr>
          <p:nvPr/>
        </p:nvSpPr>
        <p:spPr bwMode="auto">
          <a:xfrm>
            <a:off x="539750" y="1989138"/>
            <a:ext cx="3024188" cy="1439862"/>
          </a:xfrm>
          <a:prstGeom prst="wedgeRectCallout">
            <a:avLst>
              <a:gd name="adj1" fmla="val 708"/>
              <a:gd name="adj2" fmla="val 71278"/>
            </a:avLst>
          </a:prstGeom>
          <a:solidFill>
            <a:schemeClr val="accent1"/>
          </a:solidFill>
          <a:ln w="9525">
            <a:solidFill>
              <a:schemeClr val="tx1"/>
            </a:solidFill>
            <a:miter lim="800000"/>
            <a:headEnd/>
            <a:tailEnd/>
          </a:ln>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de-DE" altLang="de-DE" sz="1600" b="0"/>
              <a:t>I did not know that exams are graded not by memorizing, but by understanding and own judgement.</a:t>
            </a:r>
          </a:p>
        </p:txBody>
      </p:sp>
      <p:sp>
        <p:nvSpPr>
          <p:cNvPr id="162824" name="AutoShape 8"/>
          <p:cNvSpPr>
            <a:spLocks noChangeArrowheads="1"/>
          </p:cNvSpPr>
          <p:nvPr/>
        </p:nvSpPr>
        <p:spPr bwMode="auto">
          <a:xfrm>
            <a:off x="3851275" y="3068638"/>
            <a:ext cx="4537075" cy="1872530"/>
          </a:xfrm>
          <a:prstGeom prst="wedgeEllipseCallout">
            <a:avLst>
              <a:gd name="adj1" fmla="val -39120"/>
              <a:gd name="adj2" fmla="val -67838"/>
            </a:avLst>
          </a:prstGeom>
          <a:solidFill>
            <a:schemeClr val="accent1"/>
          </a:solidFill>
          <a:ln w="9525">
            <a:solidFill>
              <a:schemeClr val="tx1"/>
            </a:solidFill>
            <a:miter lim="800000"/>
            <a:headEnd/>
            <a:tailEnd/>
          </a:ln>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de-DE" altLang="de-DE" sz="1600" b="0" dirty="0"/>
              <a:t>In </a:t>
            </a:r>
            <a:r>
              <a:rPr lang="de-DE" altLang="de-DE" sz="1600" b="0" dirty="0" err="1"/>
              <a:t>Asia</a:t>
            </a:r>
            <a:r>
              <a:rPr lang="de-DE" altLang="de-DE" sz="1600" b="0" dirty="0"/>
              <a:t> </a:t>
            </a:r>
            <a:r>
              <a:rPr lang="de-DE" altLang="de-DE" sz="1600" b="0" dirty="0" err="1"/>
              <a:t>students</a:t>
            </a:r>
            <a:r>
              <a:rPr lang="de-DE" altLang="de-DE" sz="1600" b="0" dirty="0"/>
              <a:t> </a:t>
            </a:r>
            <a:r>
              <a:rPr lang="de-DE" altLang="de-DE" sz="1600" b="0" dirty="0" err="1"/>
              <a:t>are</a:t>
            </a:r>
            <a:r>
              <a:rPr lang="de-DE" altLang="de-DE" sz="1600" b="0" dirty="0"/>
              <a:t> </a:t>
            </a:r>
            <a:r>
              <a:rPr lang="de-DE" altLang="de-DE" sz="1600" b="0" dirty="0" err="1"/>
              <a:t>expected</a:t>
            </a:r>
            <a:r>
              <a:rPr lang="de-DE" altLang="de-DE" sz="1600" b="0" dirty="0"/>
              <a:t> </a:t>
            </a:r>
            <a:r>
              <a:rPr lang="de-DE" altLang="de-DE" sz="1600" b="0" dirty="0" err="1"/>
              <a:t>to</a:t>
            </a:r>
            <a:r>
              <a:rPr lang="de-DE" altLang="de-DE" sz="1600" b="0" dirty="0"/>
              <a:t> </a:t>
            </a:r>
            <a:r>
              <a:rPr lang="de-DE" altLang="de-DE" sz="1600" b="0" dirty="0" err="1"/>
              <a:t>be</a:t>
            </a:r>
            <a:r>
              <a:rPr lang="de-DE" altLang="de-DE" sz="1600" b="0" dirty="0"/>
              <a:t> </a:t>
            </a:r>
            <a:r>
              <a:rPr lang="de-DE" altLang="de-DE" sz="1600" b="0" dirty="0" err="1"/>
              <a:t>silent</a:t>
            </a:r>
            <a:r>
              <a:rPr lang="de-DE" altLang="de-DE" sz="1600" b="0" dirty="0"/>
              <a:t> in </a:t>
            </a:r>
            <a:r>
              <a:rPr lang="de-DE" altLang="de-DE" sz="1600" b="0" dirty="0" err="1"/>
              <a:t>the</a:t>
            </a:r>
            <a:r>
              <a:rPr lang="de-DE" altLang="de-DE" sz="1600" b="0" dirty="0"/>
              <a:t> </a:t>
            </a:r>
            <a:r>
              <a:rPr lang="de-DE" altLang="de-DE" sz="1600" b="0" dirty="0" err="1"/>
              <a:t>classroom</a:t>
            </a:r>
            <a:r>
              <a:rPr lang="de-DE" altLang="de-DE" sz="1600" b="0" dirty="0"/>
              <a:t> </a:t>
            </a:r>
            <a:r>
              <a:rPr lang="de-DE" altLang="de-DE" sz="1600" b="0" dirty="0" err="1"/>
              <a:t>and</a:t>
            </a:r>
            <a:r>
              <a:rPr lang="de-DE" altLang="de-DE" sz="1600" b="0" dirty="0"/>
              <a:t> listen </a:t>
            </a:r>
            <a:r>
              <a:rPr lang="de-DE" altLang="de-DE" sz="1600" b="0" dirty="0" err="1"/>
              <a:t>to</a:t>
            </a:r>
            <a:r>
              <a:rPr lang="de-DE" altLang="de-DE" sz="1600" b="0" dirty="0"/>
              <a:t> </a:t>
            </a:r>
            <a:r>
              <a:rPr lang="de-DE" altLang="de-DE" sz="1600" b="0" dirty="0" err="1"/>
              <a:t>the</a:t>
            </a:r>
            <a:r>
              <a:rPr lang="de-DE" altLang="de-DE" sz="1600" b="0" dirty="0"/>
              <a:t> </a:t>
            </a:r>
            <a:r>
              <a:rPr lang="de-DE" altLang="de-DE" sz="1600" b="0" dirty="0" err="1"/>
              <a:t>professor</a:t>
            </a:r>
            <a:r>
              <a:rPr lang="de-DE" altLang="de-DE" sz="1600" b="0" dirty="0"/>
              <a:t>. </a:t>
            </a:r>
            <a:r>
              <a:rPr lang="de-DE" altLang="de-DE" sz="1600" b="0" dirty="0" err="1"/>
              <a:t>Here</a:t>
            </a:r>
            <a:r>
              <a:rPr lang="de-DE" altLang="de-DE" sz="1600" b="0" dirty="0"/>
              <a:t>, </a:t>
            </a:r>
            <a:r>
              <a:rPr lang="de-DE" altLang="de-DE" sz="1600" b="0" dirty="0" err="1"/>
              <a:t>active</a:t>
            </a:r>
            <a:r>
              <a:rPr lang="de-DE" altLang="de-DE" sz="1600" b="0" dirty="0"/>
              <a:t> </a:t>
            </a:r>
            <a:r>
              <a:rPr lang="de-DE" altLang="de-DE" sz="1600" b="0" dirty="0" err="1"/>
              <a:t>participation</a:t>
            </a:r>
            <a:r>
              <a:rPr lang="de-DE" altLang="de-DE" sz="1600" b="0" dirty="0"/>
              <a:t> </a:t>
            </a:r>
            <a:r>
              <a:rPr lang="de-DE" altLang="de-DE" sz="1600" b="0" dirty="0" err="1"/>
              <a:t>is</a:t>
            </a:r>
            <a:r>
              <a:rPr lang="de-DE" altLang="de-DE" sz="1600" b="0" dirty="0"/>
              <a:t> </a:t>
            </a:r>
            <a:r>
              <a:rPr lang="de-DE" altLang="de-DE" sz="1600" b="0" dirty="0" err="1"/>
              <a:t>required</a:t>
            </a:r>
            <a:r>
              <a:rPr lang="de-DE" altLang="de-DE" sz="1600" b="0" dirty="0"/>
              <a:t> </a:t>
            </a:r>
            <a:r>
              <a:rPr lang="de-DE" altLang="de-DE" sz="1600" b="0" dirty="0" err="1"/>
              <a:t>and</a:t>
            </a:r>
            <a:r>
              <a:rPr lang="de-DE" altLang="de-DE" sz="1600" b="0" dirty="0"/>
              <a:t> </a:t>
            </a:r>
            <a:r>
              <a:rPr lang="de-DE" altLang="de-DE" sz="1600" b="0" dirty="0" err="1"/>
              <a:t>even</a:t>
            </a:r>
            <a:r>
              <a:rPr lang="de-DE" altLang="de-DE" sz="1600" b="0" dirty="0"/>
              <a:t> </a:t>
            </a:r>
            <a:r>
              <a:rPr lang="de-DE" altLang="de-DE" sz="1600" b="0" dirty="0" err="1"/>
              <a:t>graded</a:t>
            </a:r>
            <a:r>
              <a:rPr lang="de-DE" altLang="de-DE" sz="1600" b="0"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2823"/>
                                        </p:tgtEl>
                                        <p:attrNameLst>
                                          <p:attrName>style.visibility</p:attrName>
                                        </p:attrNameLst>
                                      </p:cBhvr>
                                      <p:to>
                                        <p:strVal val="visible"/>
                                      </p:to>
                                    </p:set>
                                    <p:anim calcmode="lin" valueType="num">
                                      <p:cBhvr additive="base">
                                        <p:cTn id="7" dur="500" fill="hold"/>
                                        <p:tgtEl>
                                          <p:spTgt spid="162823"/>
                                        </p:tgtEl>
                                        <p:attrNameLst>
                                          <p:attrName>ppt_x</p:attrName>
                                        </p:attrNameLst>
                                      </p:cBhvr>
                                      <p:tavLst>
                                        <p:tav tm="0">
                                          <p:val>
                                            <p:strVal val="#ppt_x"/>
                                          </p:val>
                                        </p:tav>
                                        <p:tav tm="100000">
                                          <p:val>
                                            <p:strVal val="#ppt_x"/>
                                          </p:val>
                                        </p:tav>
                                      </p:tavLst>
                                    </p:anim>
                                    <p:anim calcmode="lin" valueType="num">
                                      <p:cBhvr additive="base">
                                        <p:cTn id="8" dur="500" fill="hold"/>
                                        <p:tgtEl>
                                          <p:spTgt spid="16282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2821"/>
                                        </p:tgtEl>
                                        <p:attrNameLst>
                                          <p:attrName>style.visibility</p:attrName>
                                        </p:attrNameLst>
                                      </p:cBhvr>
                                      <p:to>
                                        <p:strVal val="visible"/>
                                      </p:to>
                                    </p:set>
                                    <p:anim calcmode="lin" valueType="num">
                                      <p:cBhvr additive="base">
                                        <p:cTn id="13" dur="500" fill="hold"/>
                                        <p:tgtEl>
                                          <p:spTgt spid="162821"/>
                                        </p:tgtEl>
                                        <p:attrNameLst>
                                          <p:attrName>ppt_x</p:attrName>
                                        </p:attrNameLst>
                                      </p:cBhvr>
                                      <p:tavLst>
                                        <p:tav tm="0">
                                          <p:val>
                                            <p:strVal val="#ppt_x"/>
                                          </p:val>
                                        </p:tav>
                                        <p:tav tm="100000">
                                          <p:val>
                                            <p:strVal val="#ppt_x"/>
                                          </p:val>
                                        </p:tav>
                                      </p:tavLst>
                                    </p:anim>
                                    <p:anim calcmode="lin" valueType="num">
                                      <p:cBhvr additive="base">
                                        <p:cTn id="14" dur="500" fill="hold"/>
                                        <p:tgtEl>
                                          <p:spTgt spid="16282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2824"/>
                                        </p:tgtEl>
                                        <p:attrNameLst>
                                          <p:attrName>style.visibility</p:attrName>
                                        </p:attrNameLst>
                                      </p:cBhvr>
                                      <p:to>
                                        <p:strVal val="visible"/>
                                      </p:to>
                                    </p:set>
                                    <p:anim calcmode="lin" valueType="num">
                                      <p:cBhvr additive="base">
                                        <p:cTn id="19" dur="500" fill="hold"/>
                                        <p:tgtEl>
                                          <p:spTgt spid="162824"/>
                                        </p:tgtEl>
                                        <p:attrNameLst>
                                          <p:attrName>ppt_x</p:attrName>
                                        </p:attrNameLst>
                                      </p:cBhvr>
                                      <p:tavLst>
                                        <p:tav tm="0">
                                          <p:val>
                                            <p:strVal val="#ppt_x"/>
                                          </p:val>
                                        </p:tav>
                                        <p:tav tm="100000">
                                          <p:val>
                                            <p:strVal val="#ppt_x"/>
                                          </p:val>
                                        </p:tav>
                                      </p:tavLst>
                                    </p:anim>
                                    <p:anim calcmode="lin" valueType="num">
                                      <p:cBhvr additive="base">
                                        <p:cTn id="20" dur="500" fill="hold"/>
                                        <p:tgtEl>
                                          <p:spTgt spid="16282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2822"/>
                                        </p:tgtEl>
                                        <p:attrNameLst>
                                          <p:attrName>style.visibility</p:attrName>
                                        </p:attrNameLst>
                                      </p:cBhvr>
                                      <p:to>
                                        <p:strVal val="visible"/>
                                      </p:to>
                                    </p:set>
                                    <p:anim calcmode="lin" valueType="num">
                                      <p:cBhvr additive="base">
                                        <p:cTn id="25" dur="500" fill="hold"/>
                                        <p:tgtEl>
                                          <p:spTgt spid="162822"/>
                                        </p:tgtEl>
                                        <p:attrNameLst>
                                          <p:attrName>ppt_x</p:attrName>
                                        </p:attrNameLst>
                                      </p:cBhvr>
                                      <p:tavLst>
                                        <p:tav tm="0">
                                          <p:val>
                                            <p:strVal val="#ppt_x"/>
                                          </p:val>
                                        </p:tav>
                                        <p:tav tm="100000">
                                          <p:val>
                                            <p:strVal val="#ppt_x"/>
                                          </p:val>
                                        </p:tav>
                                      </p:tavLst>
                                    </p:anim>
                                    <p:anim calcmode="lin" valueType="num">
                                      <p:cBhvr additive="base">
                                        <p:cTn id="26" dur="500" fill="hold"/>
                                        <p:tgtEl>
                                          <p:spTgt spid="1628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21" grpId="0" animBg="1"/>
      <p:bldP spid="162822" grpId="0" animBg="1"/>
      <p:bldP spid="162823" grpId="0" animBg="1"/>
      <p:bldP spid="1628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de-DE" altLang="de-DE" smtClean="0"/>
              <a:t>Wünsche Studierende </a:t>
            </a:r>
          </a:p>
        </p:txBody>
      </p:sp>
      <p:sp>
        <p:nvSpPr>
          <p:cNvPr id="15363" name="Rectangle 3"/>
          <p:cNvSpPr>
            <a:spLocks noGrp="1" noChangeArrowheads="1"/>
          </p:cNvSpPr>
          <p:nvPr>
            <p:ph type="body" idx="1"/>
          </p:nvPr>
        </p:nvSpPr>
        <p:spPr>
          <a:xfrm>
            <a:off x="539750" y="1700213"/>
            <a:ext cx="8362950" cy="4530725"/>
          </a:xfrm>
        </p:spPr>
        <p:txBody>
          <a:bodyPr/>
          <a:lstStyle/>
          <a:p>
            <a:pPr eaLnBrk="1" hangingPunct="1">
              <a:buFont typeface="Wingdings" pitchFamily="2" charset="2"/>
              <a:buNone/>
            </a:pPr>
            <a:endParaRPr lang="de-DE" altLang="de-DE" sz="4400" smtClean="0">
              <a:latin typeface="Verdana" pitchFamily="34" charset="0"/>
            </a:endParaRPr>
          </a:p>
          <a:p>
            <a:pPr eaLnBrk="1" hangingPunct="1">
              <a:buFont typeface="Wingdings" pitchFamily="2" charset="2"/>
              <a:buNone/>
            </a:pPr>
            <a:endParaRPr lang="de-DE" altLang="de-DE" sz="6000" smtClean="0">
              <a:latin typeface="Verdana" pitchFamily="34" charset="0"/>
            </a:endParaRPr>
          </a:p>
          <a:p>
            <a:pPr eaLnBrk="1" hangingPunct="1">
              <a:buFont typeface="Wingdings" pitchFamily="2" charset="2"/>
              <a:buNone/>
            </a:pPr>
            <a:endParaRPr lang="de-DE" altLang="de-DE" sz="5400" smtClean="0">
              <a:latin typeface="Verdana" pitchFamily="34" charset="0"/>
            </a:endParaRPr>
          </a:p>
        </p:txBody>
      </p:sp>
      <p:sp>
        <p:nvSpPr>
          <p:cNvPr id="57349" name="AutoShape 5"/>
          <p:cNvSpPr>
            <a:spLocks noChangeArrowheads="1"/>
          </p:cNvSpPr>
          <p:nvPr/>
        </p:nvSpPr>
        <p:spPr bwMode="auto">
          <a:xfrm>
            <a:off x="611188" y="1773238"/>
            <a:ext cx="5076825" cy="2160587"/>
          </a:xfrm>
          <a:prstGeom prst="wedgeEllipseCallout">
            <a:avLst>
              <a:gd name="adj1" fmla="val -48157"/>
              <a:gd name="adj2" fmla="val -39125"/>
            </a:avLst>
          </a:prstGeom>
          <a:solidFill>
            <a:schemeClr val="accent1"/>
          </a:solidFill>
          <a:ln w="9525">
            <a:solidFill>
              <a:schemeClr val="tx1"/>
            </a:solidFill>
            <a:miter lim="800000"/>
            <a:headEnd/>
            <a:tailEnd/>
          </a:ln>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de-DE" altLang="de-DE" sz="1500" b="0"/>
              <a:t>Tell us how to do a better presentation and how to write a good essay. I mean WHAT is the preferred form or expectation from the GERMAN professors. Because sometimes I think they seem not to like the way I write </a:t>
            </a:r>
          </a:p>
        </p:txBody>
      </p:sp>
      <p:sp>
        <p:nvSpPr>
          <p:cNvPr id="57350" name="AutoShape 6"/>
          <p:cNvSpPr>
            <a:spLocks noChangeArrowheads="1"/>
          </p:cNvSpPr>
          <p:nvPr/>
        </p:nvSpPr>
        <p:spPr bwMode="auto">
          <a:xfrm>
            <a:off x="468313" y="2492375"/>
            <a:ext cx="7632700" cy="3311525"/>
          </a:xfrm>
          <a:prstGeom prst="wedgeRoundRectCallout">
            <a:avLst>
              <a:gd name="adj1" fmla="val -6426"/>
              <a:gd name="adj2" fmla="val 62750"/>
              <a:gd name="adj3" fmla="val 16667"/>
            </a:avLst>
          </a:prstGeom>
          <a:solidFill>
            <a:schemeClr val="accent1"/>
          </a:solidFill>
          <a:ln w="9525">
            <a:solidFill>
              <a:schemeClr val="tx1"/>
            </a:solidFill>
            <a:miter lim="800000"/>
            <a:headEnd/>
            <a:tailEnd/>
          </a:ln>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r>
              <a:rPr lang="en-GB" altLang="de-DE" sz="1400" b="0"/>
              <a:t>Being on time counts. Active participation counts. Talking about problems and finding solutions in a team counts. No spoon-feeding by anybody. Self responsibility and self organizing is required</a:t>
            </a:r>
          </a:p>
          <a:p>
            <a:pPr eaLnBrk="1" hangingPunct="1"/>
            <a:endParaRPr lang="en-GB" altLang="de-DE" sz="1400" b="0"/>
          </a:p>
          <a:p>
            <a:pPr eaLnBrk="1" hangingPunct="1"/>
            <a:r>
              <a:rPr lang="en-GB" altLang="de-DE" sz="1400" b="0"/>
              <a:t>The professors are there to give students a guideline and support them. With this guideline one can do own research, go to the library, read papers, talk to other professors, develop own ideas, do research, write own papers, books, phd thesis etc. The university system in Germany is a complex system with a mix of institutes, lectures, seminars, workshops and projects</a:t>
            </a:r>
          </a:p>
          <a:p>
            <a:pPr eaLnBrk="1" hangingPunct="1"/>
            <a:endParaRPr lang="en-GB" altLang="de-DE" sz="1400" b="0"/>
          </a:p>
          <a:p>
            <a:pPr eaLnBrk="1" hangingPunct="1"/>
            <a:r>
              <a:rPr lang="en-GB" altLang="de-DE" sz="1400" b="0"/>
              <a:t>Explain administrative bodies, explain work permits, explain future possibilities (work, phd etc.), legal issues etc.</a:t>
            </a:r>
            <a:endParaRPr lang="de-DE" altLang="de-DE" sz="1400" b="0"/>
          </a:p>
          <a:p>
            <a:pPr algn="ctr" eaLnBrk="1" hangingPunct="1"/>
            <a:endParaRPr lang="de-DE" altLang="de-DE" sz="1400"/>
          </a:p>
        </p:txBody>
      </p:sp>
      <p:sp>
        <p:nvSpPr>
          <p:cNvPr id="57351" name="AutoShape 7"/>
          <p:cNvSpPr>
            <a:spLocks noChangeArrowheads="1"/>
          </p:cNvSpPr>
          <p:nvPr/>
        </p:nvSpPr>
        <p:spPr bwMode="auto">
          <a:xfrm>
            <a:off x="2987675" y="4005263"/>
            <a:ext cx="4895850" cy="2232025"/>
          </a:xfrm>
          <a:prstGeom prst="wedgeEllipseCallout">
            <a:avLst>
              <a:gd name="adj1" fmla="val 68903"/>
              <a:gd name="adj2" fmla="val -27810"/>
            </a:avLst>
          </a:prstGeom>
          <a:solidFill>
            <a:schemeClr val="accent1"/>
          </a:solidFill>
          <a:ln w="9525">
            <a:solidFill>
              <a:schemeClr val="tx1"/>
            </a:solidFill>
            <a:miter lim="800000"/>
            <a:headEnd/>
            <a:tailEnd/>
          </a:ln>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r>
              <a:rPr lang="en-GB" altLang="de-DE" sz="1400" b="0"/>
              <a:t>The course would have three parts: </a:t>
            </a:r>
          </a:p>
          <a:p>
            <a:pPr eaLnBrk="1" hangingPunct="1"/>
            <a:r>
              <a:rPr lang="en-GB" altLang="de-DE" sz="1400"/>
              <a:t>First</a:t>
            </a:r>
            <a:r>
              <a:rPr lang="en-GB" altLang="de-DE" sz="1400" b="0"/>
              <a:t>, explain cultural aspects of studying in Germany. </a:t>
            </a:r>
            <a:r>
              <a:rPr lang="en-GB" altLang="de-DE" sz="1400"/>
              <a:t>Second</a:t>
            </a:r>
            <a:r>
              <a:rPr lang="en-GB" altLang="de-DE" sz="1400" b="0"/>
              <a:t>, give students an understanding of how the university system in Germany works. </a:t>
            </a:r>
            <a:r>
              <a:rPr lang="en-GB" altLang="de-DE" sz="1400"/>
              <a:t>Third</a:t>
            </a:r>
            <a:r>
              <a:rPr lang="en-GB" altLang="de-DE" sz="1400" b="0"/>
              <a:t>, explain administrative stuff.</a:t>
            </a:r>
            <a:endParaRPr lang="de-DE" altLang="de-DE" sz="1400" b="0"/>
          </a:p>
          <a:p>
            <a:pPr algn="ctr" eaLnBrk="1" hangingPunct="1"/>
            <a:endParaRPr lang="de-DE" altLang="de-DE"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349"/>
                                        </p:tgtEl>
                                        <p:attrNameLst>
                                          <p:attrName>style.visibility</p:attrName>
                                        </p:attrNameLst>
                                      </p:cBhvr>
                                      <p:to>
                                        <p:strVal val="visible"/>
                                      </p:to>
                                    </p:set>
                                    <p:anim calcmode="lin" valueType="num">
                                      <p:cBhvr additive="base">
                                        <p:cTn id="7" dur="500" fill="hold"/>
                                        <p:tgtEl>
                                          <p:spTgt spid="57349"/>
                                        </p:tgtEl>
                                        <p:attrNameLst>
                                          <p:attrName>ppt_x</p:attrName>
                                        </p:attrNameLst>
                                      </p:cBhvr>
                                      <p:tavLst>
                                        <p:tav tm="0">
                                          <p:val>
                                            <p:strVal val="#ppt_x"/>
                                          </p:val>
                                        </p:tav>
                                        <p:tav tm="100000">
                                          <p:val>
                                            <p:strVal val="#ppt_x"/>
                                          </p:val>
                                        </p:tav>
                                      </p:tavLst>
                                    </p:anim>
                                    <p:anim calcmode="lin" valueType="num">
                                      <p:cBhvr additive="base">
                                        <p:cTn id="8" dur="500" fill="hold"/>
                                        <p:tgtEl>
                                          <p:spTgt spid="5734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7351"/>
                                        </p:tgtEl>
                                        <p:attrNameLst>
                                          <p:attrName>style.visibility</p:attrName>
                                        </p:attrNameLst>
                                      </p:cBhvr>
                                      <p:to>
                                        <p:strVal val="visible"/>
                                      </p:to>
                                    </p:set>
                                    <p:anim calcmode="lin" valueType="num">
                                      <p:cBhvr additive="base">
                                        <p:cTn id="13" dur="500" fill="hold"/>
                                        <p:tgtEl>
                                          <p:spTgt spid="57351"/>
                                        </p:tgtEl>
                                        <p:attrNameLst>
                                          <p:attrName>ppt_x</p:attrName>
                                        </p:attrNameLst>
                                      </p:cBhvr>
                                      <p:tavLst>
                                        <p:tav tm="0">
                                          <p:val>
                                            <p:strVal val="#ppt_x"/>
                                          </p:val>
                                        </p:tav>
                                        <p:tav tm="100000">
                                          <p:val>
                                            <p:strVal val="#ppt_x"/>
                                          </p:val>
                                        </p:tav>
                                      </p:tavLst>
                                    </p:anim>
                                    <p:anim calcmode="lin" valueType="num">
                                      <p:cBhvr additive="base">
                                        <p:cTn id="14" dur="500" fill="hold"/>
                                        <p:tgtEl>
                                          <p:spTgt spid="5735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xit" presetSubtype="4" fill="hold" grpId="1" nodeType="clickEffect">
                                  <p:stCondLst>
                                    <p:cond delay="0"/>
                                  </p:stCondLst>
                                  <p:childTnLst>
                                    <p:anim calcmode="lin" valueType="num">
                                      <p:cBhvr additive="base">
                                        <p:cTn id="18" dur="500"/>
                                        <p:tgtEl>
                                          <p:spTgt spid="57349"/>
                                        </p:tgtEl>
                                        <p:attrNameLst>
                                          <p:attrName>ppt_x</p:attrName>
                                        </p:attrNameLst>
                                      </p:cBhvr>
                                      <p:tavLst>
                                        <p:tav tm="0">
                                          <p:val>
                                            <p:strVal val="ppt_x"/>
                                          </p:val>
                                        </p:tav>
                                        <p:tav tm="100000">
                                          <p:val>
                                            <p:strVal val="ppt_x"/>
                                          </p:val>
                                        </p:tav>
                                      </p:tavLst>
                                    </p:anim>
                                    <p:anim calcmode="lin" valueType="num">
                                      <p:cBhvr additive="base">
                                        <p:cTn id="19" dur="500"/>
                                        <p:tgtEl>
                                          <p:spTgt spid="57349"/>
                                        </p:tgtEl>
                                        <p:attrNameLst>
                                          <p:attrName>ppt_y</p:attrName>
                                        </p:attrNameLst>
                                      </p:cBhvr>
                                      <p:tavLst>
                                        <p:tav tm="0">
                                          <p:val>
                                            <p:strVal val="ppt_y"/>
                                          </p:val>
                                        </p:tav>
                                        <p:tav tm="100000">
                                          <p:val>
                                            <p:strVal val="1+ppt_h/2"/>
                                          </p:val>
                                        </p:tav>
                                      </p:tavLst>
                                    </p:anim>
                                    <p:set>
                                      <p:cBhvr>
                                        <p:cTn id="20" dur="1" fill="hold">
                                          <p:stCondLst>
                                            <p:cond delay="499"/>
                                          </p:stCondLst>
                                        </p:cTn>
                                        <p:tgtEl>
                                          <p:spTgt spid="57349"/>
                                        </p:tgtEl>
                                        <p:attrNameLst>
                                          <p:attrName>style.visibility</p:attrName>
                                        </p:attrNameLst>
                                      </p:cBhvr>
                                      <p:to>
                                        <p:strVal val="hidden"/>
                                      </p:to>
                                    </p:set>
                                  </p:childTnLst>
                                </p:cTn>
                              </p:par>
                              <p:par>
                                <p:cTn id="21" presetID="2" presetClass="exit" presetSubtype="4" fill="hold" grpId="1" nodeType="withEffect">
                                  <p:stCondLst>
                                    <p:cond delay="0"/>
                                  </p:stCondLst>
                                  <p:childTnLst>
                                    <p:anim calcmode="lin" valueType="num">
                                      <p:cBhvr additive="base">
                                        <p:cTn id="22" dur="500"/>
                                        <p:tgtEl>
                                          <p:spTgt spid="57351"/>
                                        </p:tgtEl>
                                        <p:attrNameLst>
                                          <p:attrName>ppt_x</p:attrName>
                                        </p:attrNameLst>
                                      </p:cBhvr>
                                      <p:tavLst>
                                        <p:tav tm="0">
                                          <p:val>
                                            <p:strVal val="ppt_x"/>
                                          </p:val>
                                        </p:tav>
                                        <p:tav tm="100000">
                                          <p:val>
                                            <p:strVal val="ppt_x"/>
                                          </p:val>
                                        </p:tav>
                                      </p:tavLst>
                                    </p:anim>
                                    <p:anim calcmode="lin" valueType="num">
                                      <p:cBhvr additive="base">
                                        <p:cTn id="23" dur="500"/>
                                        <p:tgtEl>
                                          <p:spTgt spid="57351"/>
                                        </p:tgtEl>
                                        <p:attrNameLst>
                                          <p:attrName>ppt_y</p:attrName>
                                        </p:attrNameLst>
                                      </p:cBhvr>
                                      <p:tavLst>
                                        <p:tav tm="0">
                                          <p:val>
                                            <p:strVal val="ppt_y"/>
                                          </p:val>
                                        </p:tav>
                                        <p:tav tm="100000">
                                          <p:val>
                                            <p:strVal val="1+ppt_h/2"/>
                                          </p:val>
                                        </p:tav>
                                      </p:tavLst>
                                    </p:anim>
                                    <p:set>
                                      <p:cBhvr>
                                        <p:cTn id="24" dur="1" fill="hold">
                                          <p:stCondLst>
                                            <p:cond delay="499"/>
                                          </p:stCondLst>
                                        </p:cTn>
                                        <p:tgtEl>
                                          <p:spTgt spid="57351"/>
                                        </p:tgtEl>
                                        <p:attrNameLst>
                                          <p:attrName>style.visibility</p:attrName>
                                        </p:attrNameLst>
                                      </p:cBhvr>
                                      <p:to>
                                        <p:strVal val="hidden"/>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7350"/>
                                        </p:tgtEl>
                                        <p:attrNameLst>
                                          <p:attrName>style.visibility</p:attrName>
                                        </p:attrNameLst>
                                      </p:cBhvr>
                                      <p:to>
                                        <p:strVal val="visible"/>
                                      </p:to>
                                    </p:set>
                                    <p:anim calcmode="lin" valueType="num">
                                      <p:cBhvr additive="base">
                                        <p:cTn id="29" dur="500" fill="hold"/>
                                        <p:tgtEl>
                                          <p:spTgt spid="57350"/>
                                        </p:tgtEl>
                                        <p:attrNameLst>
                                          <p:attrName>ppt_x</p:attrName>
                                        </p:attrNameLst>
                                      </p:cBhvr>
                                      <p:tavLst>
                                        <p:tav tm="0">
                                          <p:val>
                                            <p:strVal val="#ppt_x"/>
                                          </p:val>
                                        </p:tav>
                                        <p:tav tm="100000">
                                          <p:val>
                                            <p:strVal val="#ppt_x"/>
                                          </p:val>
                                        </p:tav>
                                      </p:tavLst>
                                    </p:anim>
                                    <p:anim calcmode="lin" valueType="num">
                                      <p:cBhvr additive="base">
                                        <p:cTn id="30" dur="500" fill="hold"/>
                                        <p:tgtEl>
                                          <p:spTgt spid="573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9" grpId="0" animBg="1"/>
      <p:bldP spid="57349" grpId="1" animBg="1"/>
      <p:bldP spid="57350" grpId="0" animBg="1"/>
      <p:bldP spid="57351" grpId="0" animBg="1"/>
      <p:bldP spid="57351"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de-DE" altLang="de-DE" smtClean="0"/>
              <a:t>Ziel des Workshops  </a:t>
            </a:r>
          </a:p>
        </p:txBody>
      </p:sp>
      <p:sp>
        <p:nvSpPr>
          <p:cNvPr id="164867" name="Rectangle 3"/>
          <p:cNvSpPr>
            <a:spLocks noGrp="1" noChangeArrowheads="1"/>
          </p:cNvSpPr>
          <p:nvPr>
            <p:ph type="body" idx="1"/>
          </p:nvPr>
        </p:nvSpPr>
        <p:spPr>
          <a:xfrm>
            <a:off x="539750" y="1700213"/>
            <a:ext cx="8362950" cy="4530725"/>
          </a:xfrm>
        </p:spPr>
        <p:txBody>
          <a:bodyPr/>
          <a:lstStyle/>
          <a:p>
            <a:pPr algn="ctr" eaLnBrk="1" hangingPunct="1">
              <a:buFontTx/>
              <a:buNone/>
            </a:pPr>
            <a:r>
              <a:rPr lang="de-DE" altLang="de-DE" sz="3200" b="1" smtClean="0">
                <a:latin typeface="Verdana" pitchFamily="34" charset="0"/>
              </a:rPr>
              <a:t>„Lücke schließen“ </a:t>
            </a:r>
          </a:p>
          <a:p>
            <a:pPr algn="ctr" eaLnBrk="1" hangingPunct="1">
              <a:buFontTx/>
              <a:buNone/>
            </a:pPr>
            <a:endParaRPr lang="de-DE" altLang="de-DE" sz="3200" b="1" smtClean="0">
              <a:latin typeface="Verdana" pitchFamily="34" charset="0"/>
            </a:endParaRPr>
          </a:p>
          <a:p>
            <a:pPr eaLnBrk="1" hangingPunct="1">
              <a:buFontTx/>
              <a:buChar char="-"/>
            </a:pPr>
            <a:r>
              <a:rPr lang="de-DE" altLang="de-DE" sz="3200" smtClean="0">
                <a:latin typeface="Verdana" pitchFamily="34" charset="0"/>
              </a:rPr>
              <a:t>Transparenz schaffen</a:t>
            </a:r>
          </a:p>
          <a:p>
            <a:pPr eaLnBrk="1" hangingPunct="1">
              <a:buFontTx/>
              <a:buChar char="-"/>
            </a:pPr>
            <a:r>
              <a:rPr lang="de-DE" altLang="de-DE" sz="3200" smtClean="0">
                <a:latin typeface="Verdana" pitchFamily="34" charset="0"/>
              </a:rPr>
              <a:t>Erwartungen explizieren </a:t>
            </a:r>
          </a:p>
          <a:p>
            <a:pPr eaLnBrk="1" hangingPunct="1">
              <a:buFontTx/>
              <a:buChar char="-"/>
            </a:pPr>
            <a:r>
              <a:rPr lang="de-DE" altLang="de-DE" sz="3200" smtClean="0">
                <a:latin typeface="Verdana" pitchFamily="34" charset="0"/>
              </a:rPr>
              <a:t>Qualitätsstandards schaffen</a:t>
            </a:r>
          </a:p>
          <a:p>
            <a:pPr eaLnBrk="1" hangingPunct="1">
              <a:buFontTx/>
              <a:buChar char="-"/>
            </a:pPr>
            <a:r>
              <a:rPr lang="de-DE" altLang="de-DE" sz="3200" smtClean="0">
                <a:latin typeface="Verdana" pitchFamily="34" charset="0"/>
              </a:rPr>
              <a:t>Erwartungen vermitteln  </a:t>
            </a:r>
          </a:p>
          <a:p>
            <a:pPr algn="ctr" eaLnBrk="1" hangingPunct="1">
              <a:buFontTx/>
              <a:buNone/>
            </a:pPr>
            <a:r>
              <a:rPr lang="de-DE" altLang="de-DE" sz="3200" smtClean="0">
                <a:latin typeface="Verdana"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 calcmode="lin" valueType="num">
                                      <p:cBhvr additive="base">
                                        <p:cTn id="7" dur="500" fill="hold"/>
                                        <p:tgtEl>
                                          <p:spTgt spid="164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48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64867">
                                            <p:txEl>
                                              <p:pRg st="2" end="2"/>
                                            </p:txEl>
                                          </p:spTgt>
                                        </p:tgtEl>
                                        <p:attrNameLst>
                                          <p:attrName>style.visibility</p:attrName>
                                        </p:attrNameLst>
                                      </p:cBhvr>
                                      <p:to>
                                        <p:strVal val="visible"/>
                                      </p:to>
                                    </p:set>
                                    <p:anim calcmode="lin" valueType="num">
                                      <p:cBhvr additive="base">
                                        <p:cTn id="13" dur="500" fill="hold"/>
                                        <p:tgtEl>
                                          <p:spTgt spid="16486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48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64867">
                                            <p:txEl>
                                              <p:pRg st="3" end="3"/>
                                            </p:txEl>
                                          </p:spTgt>
                                        </p:tgtEl>
                                        <p:attrNameLst>
                                          <p:attrName>style.visibility</p:attrName>
                                        </p:attrNameLst>
                                      </p:cBhvr>
                                      <p:to>
                                        <p:strVal val="visible"/>
                                      </p:to>
                                    </p:set>
                                    <p:anim calcmode="lin" valueType="num">
                                      <p:cBhvr additive="base">
                                        <p:cTn id="19" dur="500" fill="hold"/>
                                        <p:tgtEl>
                                          <p:spTgt spid="16486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48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64867">
                                            <p:txEl>
                                              <p:pRg st="4" end="4"/>
                                            </p:txEl>
                                          </p:spTgt>
                                        </p:tgtEl>
                                        <p:attrNameLst>
                                          <p:attrName>style.visibility</p:attrName>
                                        </p:attrNameLst>
                                      </p:cBhvr>
                                      <p:to>
                                        <p:strVal val="visible"/>
                                      </p:to>
                                    </p:set>
                                    <p:anim calcmode="lin" valueType="num">
                                      <p:cBhvr additive="base">
                                        <p:cTn id="25" dur="500" fill="hold"/>
                                        <p:tgtEl>
                                          <p:spTgt spid="16486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48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64867">
                                            <p:txEl>
                                              <p:pRg st="5" end="5"/>
                                            </p:txEl>
                                          </p:spTgt>
                                        </p:tgtEl>
                                        <p:attrNameLst>
                                          <p:attrName>style.visibility</p:attrName>
                                        </p:attrNameLst>
                                      </p:cBhvr>
                                      <p:to>
                                        <p:strVal val="visible"/>
                                      </p:to>
                                    </p:set>
                                    <p:anim calcmode="lin" valueType="num">
                                      <p:cBhvr additive="base">
                                        <p:cTn id="31" dur="500" fill="hold"/>
                                        <p:tgtEl>
                                          <p:spTgt spid="16486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486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51" presetClass="entr" presetSubtype="0" fill="hold" nodeType="clickEffect">
                                  <p:stCondLst>
                                    <p:cond delay="0"/>
                                  </p:stCondLst>
                                  <p:childTnLst>
                                    <p:set>
                                      <p:cBhvr>
                                        <p:cTn id="36" dur="1" fill="hold">
                                          <p:stCondLst>
                                            <p:cond delay="0"/>
                                          </p:stCondLst>
                                        </p:cTn>
                                        <p:tgtEl>
                                          <p:spTgt spid="164867">
                                            <p:txEl>
                                              <p:pRg st="6" end="6"/>
                                            </p:txEl>
                                          </p:spTgt>
                                        </p:tgtEl>
                                        <p:attrNameLst>
                                          <p:attrName>style.visibility</p:attrName>
                                        </p:attrNameLst>
                                      </p:cBhvr>
                                      <p:to>
                                        <p:strVal val="visible"/>
                                      </p:to>
                                    </p:set>
                                    <p:animEffect transition="in" filter="fade">
                                      <p:cBhvr>
                                        <p:cTn id="37" dur="770" decel="100000"/>
                                        <p:tgtEl>
                                          <p:spTgt spid="164867">
                                            <p:txEl>
                                              <p:pRg st="6" end="6"/>
                                            </p:txEl>
                                          </p:spTgt>
                                        </p:tgtEl>
                                      </p:cBhvr>
                                    </p:animEffect>
                                    <p:animScale>
                                      <p:cBhvr>
                                        <p:cTn id="38" dur="770" decel="100000"/>
                                        <p:tgtEl>
                                          <p:spTgt spid="164867">
                                            <p:txEl>
                                              <p:pRg st="6" end="6"/>
                                            </p:txEl>
                                          </p:spTgt>
                                        </p:tgtEl>
                                      </p:cBhvr>
                                      <p:from x="10000" y="10000"/>
                                      <p:to x="200000" y="450000"/>
                                    </p:animScale>
                                    <p:animScale>
                                      <p:cBhvr>
                                        <p:cTn id="39" dur="1230" accel="100000" fill="hold">
                                          <p:stCondLst>
                                            <p:cond delay="770"/>
                                          </p:stCondLst>
                                        </p:cTn>
                                        <p:tgtEl>
                                          <p:spTgt spid="164867">
                                            <p:txEl>
                                              <p:pRg st="6" end="6"/>
                                            </p:txEl>
                                          </p:spTgt>
                                        </p:tgtEl>
                                      </p:cBhvr>
                                      <p:from x="200000" y="450000"/>
                                      <p:to x="100000" y="100000"/>
                                    </p:animScale>
                                    <p:set>
                                      <p:cBhvr>
                                        <p:cTn id="40" dur="770" fill="hold"/>
                                        <p:tgtEl>
                                          <p:spTgt spid="164867">
                                            <p:txEl>
                                              <p:pRg st="6" end="6"/>
                                            </p:txEl>
                                          </p:spTgt>
                                        </p:tgtEl>
                                        <p:attrNameLst>
                                          <p:attrName>ppt_x</p:attrName>
                                        </p:attrNameLst>
                                      </p:cBhvr>
                                      <p:to>
                                        <p:strVal val="(0.5)"/>
                                      </p:to>
                                    </p:set>
                                    <p:anim from="(0.5)" to="(#ppt_x)" calcmode="lin" valueType="num">
                                      <p:cBhvr>
                                        <p:cTn id="41" dur="1230" accel="100000" fill="hold">
                                          <p:stCondLst>
                                            <p:cond delay="770"/>
                                          </p:stCondLst>
                                        </p:cTn>
                                        <p:tgtEl>
                                          <p:spTgt spid="164867">
                                            <p:txEl>
                                              <p:pRg st="6" end="6"/>
                                            </p:txEl>
                                          </p:spTgt>
                                        </p:tgtEl>
                                        <p:attrNameLst>
                                          <p:attrName>ppt_x</p:attrName>
                                        </p:attrNameLst>
                                      </p:cBhvr>
                                    </p:anim>
                                    <p:set>
                                      <p:cBhvr>
                                        <p:cTn id="42" dur="770" fill="hold"/>
                                        <p:tgtEl>
                                          <p:spTgt spid="164867">
                                            <p:txEl>
                                              <p:pRg st="6" end="6"/>
                                            </p:txEl>
                                          </p:spTgt>
                                        </p:tgtEl>
                                        <p:attrNameLst>
                                          <p:attrName>ppt_y</p:attrName>
                                        </p:attrNameLst>
                                      </p:cBhvr>
                                      <p:to>
                                        <p:strVal val="(#ppt_y+0.4)"/>
                                      </p:to>
                                    </p:set>
                                    <p:anim from="(#ppt_y+0.4)" to="(#ppt_y)" calcmode="lin" valueType="num">
                                      <p:cBhvr>
                                        <p:cTn id="43" dur="1230" accel="100000" fill="hold">
                                          <p:stCondLst>
                                            <p:cond delay="770"/>
                                          </p:stCondLst>
                                        </p:cTn>
                                        <p:tgtEl>
                                          <p:spTgt spid="164867">
                                            <p:txEl>
                                              <p:pRg st="6" end="6"/>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3"/>
          <p:cNvSpPr>
            <a:spLocks noGrp="1" noChangeArrowheads="1"/>
          </p:cNvSpPr>
          <p:nvPr>
            <p:ph type="body" sz="half" idx="1"/>
          </p:nvPr>
        </p:nvSpPr>
        <p:spPr>
          <a:xfrm>
            <a:off x="457200" y="1600200"/>
            <a:ext cx="4103688" cy="4530725"/>
          </a:xfrm>
        </p:spPr>
        <p:txBody>
          <a:bodyPr/>
          <a:lstStyle/>
          <a:p>
            <a:pPr eaLnBrk="1" hangingPunct="1">
              <a:buFont typeface="Wingdings" pitchFamily="2" charset="2"/>
              <a:buNone/>
            </a:pPr>
            <a:r>
              <a:rPr lang="de-DE" altLang="de-DE" sz="3200" smtClean="0">
                <a:latin typeface="Verdana" pitchFamily="34" charset="0"/>
              </a:rPr>
              <a:t> </a:t>
            </a:r>
          </a:p>
          <a:p>
            <a:pPr eaLnBrk="1" hangingPunct="1">
              <a:buFont typeface="Wingdings" pitchFamily="2" charset="2"/>
              <a:buNone/>
            </a:pPr>
            <a:endParaRPr lang="de-DE" altLang="de-DE" sz="5400" smtClean="0">
              <a:latin typeface="Verdana" pitchFamily="34" charset="0"/>
            </a:endParaRPr>
          </a:p>
          <a:p>
            <a:pPr eaLnBrk="1" hangingPunct="1">
              <a:buFont typeface="Wingdings" pitchFamily="2" charset="2"/>
              <a:buNone/>
            </a:pPr>
            <a:endParaRPr lang="de-DE" altLang="de-DE" sz="4800" smtClean="0">
              <a:latin typeface="Verdana" pitchFamily="34" charset="0"/>
            </a:endParaRPr>
          </a:p>
        </p:txBody>
      </p:sp>
      <p:sp>
        <p:nvSpPr>
          <p:cNvPr id="17411" name="Text Box 4"/>
          <p:cNvSpPr txBox="1">
            <a:spLocks noChangeArrowheads="1"/>
          </p:cNvSpPr>
          <p:nvPr/>
        </p:nvSpPr>
        <p:spPr bwMode="auto">
          <a:xfrm>
            <a:off x="0" y="0"/>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endParaRPr lang="de-DE" altLang="de-DE"/>
          </a:p>
        </p:txBody>
      </p:sp>
      <p:sp>
        <p:nvSpPr>
          <p:cNvPr id="17412" name="Text Box 5"/>
          <p:cNvSpPr txBox="1">
            <a:spLocks noChangeArrowheads="1"/>
          </p:cNvSpPr>
          <p:nvPr/>
        </p:nvSpPr>
        <p:spPr bwMode="auto">
          <a:xfrm>
            <a:off x="2195513" y="2060575"/>
            <a:ext cx="35290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endParaRPr lang="de-DE" altLang="de-DE"/>
          </a:p>
        </p:txBody>
      </p:sp>
      <p:sp>
        <p:nvSpPr>
          <p:cNvPr id="17413" name="Text Box 6"/>
          <p:cNvSpPr txBox="1">
            <a:spLocks noChangeArrowheads="1"/>
          </p:cNvSpPr>
          <p:nvPr/>
        </p:nvSpPr>
        <p:spPr bwMode="auto">
          <a:xfrm>
            <a:off x="358775" y="620713"/>
            <a:ext cx="84248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endParaRPr lang="de-DE" altLang="de-DE" b="0"/>
          </a:p>
        </p:txBody>
      </p:sp>
      <p:sp>
        <p:nvSpPr>
          <p:cNvPr id="17414" name="Rectangle 17"/>
          <p:cNvSpPr>
            <a:spLocks noGrp="1" noChangeArrowheads="1"/>
          </p:cNvSpPr>
          <p:nvPr>
            <p:ph sz="half" idx="2"/>
          </p:nvPr>
        </p:nvSpPr>
        <p:spPr>
          <a:xfrm>
            <a:off x="323850" y="1700213"/>
            <a:ext cx="8424863" cy="4868862"/>
          </a:xfrm>
        </p:spPr>
        <p:txBody>
          <a:bodyPr/>
          <a:lstStyle/>
          <a:p>
            <a:pPr eaLnBrk="1" hangingPunct="1">
              <a:buFont typeface="Wingdings" pitchFamily="2" charset="2"/>
              <a:buNone/>
            </a:pPr>
            <a:r>
              <a:rPr lang="de-DE" altLang="de-DE" sz="3200" smtClean="0">
                <a:latin typeface="Verdana" pitchFamily="34" charset="0"/>
              </a:rPr>
              <a:t>	</a:t>
            </a:r>
            <a:endParaRPr lang="de-DE" altLang="de-DE" sz="2600" smtClean="0">
              <a:latin typeface="Verdana" pitchFamily="34" charset="0"/>
            </a:endParaRPr>
          </a:p>
        </p:txBody>
      </p:sp>
      <p:sp>
        <p:nvSpPr>
          <p:cNvPr id="17415" name="Text Box 35"/>
          <p:cNvSpPr txBox="1">
            <a:spLocks noChangeArrowheads="1"/>
          </p:cNvSpPr>
          <p:nvPr/>
        </p:nvSpPr>
        <p:spPr bwMode="auto">
          <a:xfrm>
            <a:off x="539750" y="333375"/>
            <a:ext cx="655320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de-DE" altLang="de-DE" sz="2500">
                <a:solidFill>
                  <a:srgbClr val="00A800"/>
                </a:solidFill>
                <a:latin typeface="Georgia" pitchFamily="18" charset="0"/>
              </a:rPr>
              <a:t>Wunschkonzert – </a:t>
            </a:r>
          </a:p>
          <a:p>
            <a:pPr eaLnBrk="1" hangingPunct="1">
              <a:spcBef>
                <a:spcPct val="50000"/>
              </a:spcBef>
            </a:pPr>
            <a:r>
              <a:rPr lang="de-DE" altLang="de-DE" sz="2500">
                <a:solidFill>
                  <a:srgbClr val="00A800"/>
                </a:solidFill>
                <a:latin typeface="Georgia" pitchFamily="18" charset="0"/>
              </a:rPr>
              <a:t>Kategorien sammeln</a:t>
            </a:r>
            <a:r>
              <a:rPr lang="de-DE" altLang="de-DE"/>
              <a:t> </a:t>
            </a:r>
          </a:p>
        </p:txBody>
      </p:sp>
      <p:grpSp>
        <p:nvGrpSpPr>
          <p:cNvPr id="17416" name="Group 36"/>
          <p:cNvGrpSpPr>
            <a:grpSpLocks/>
          </p:cNvGrpSpPr>
          <p:nvPr/>
        </p:nvGrpSpPr>
        <p:grpSpPr bwMode="auto">
          <a:xfrm>
            <a:off x="900113" y="2060575"/>
            <a:ext cx="6985000" cy="4105275"/>
            <a:chOff x="2205" y="3831"/>
            <a:chExt cx="7200" cy="4176"/>
          </a:xfrm>
        </p:grpSpPr>
        <p:sp>
          <p:nvSpPr>
            <p:cNvPr id="17417" name="AutoShape 37"/>
            <p:cNvSpPr>
              <a:spLocks noChangeArrowheads="1"/>
            </p:cNvSpPr>
            <p:nvPr/>
          </p:nvSpPr>
          <p:spPr bwMode="auto">
            <a:xfrm rot="-5400000">
              <a:off x="3789" y="4767"/>
              <a:ext cx="4176" cy="2304"/>
            </a:xfrm>
            <a:prstGeom prst="roundRect">
              <a:avLst>
                <a:gd name="adj" fmla="val 16667"/>
              </a:avLst>
            </a:prstGeom>
            <a:solidFill>
              <a:srgbClr val="FFFFFF"/>
            </a:solidFill>
            <a:ln w="9525">
              <a:solidFill>
                <a:srgbClr val="000000"/>
              </a:solidFill>
              <a:round/>
              <a:headEnd/>
              <a:tailEnd/>
            </a:ln>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endParaRPr lang="de-DE" altLang="de-DE"/>
            </a:p>
          </p:txBody>
        </p:sp>
        <p:pic>
          <p:nvPicPr>
            <p:cNvPr id="17418" name="Picture 38" descr="stude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33" y="4479"/>
              <a:ext cx="2052" cy="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9" name="Line 39"/>
            <p:cNvSpPr>
              <a:spLocks noChangeShapeType="1"/>
            </p:cNvSpPr>
            <p:nvPr/>
          </p:nvSpPr>
          <p:spPr bwMode="auto">
            <a:xfrm flipH="1" flipV="1">
              <a:off x="3213" y="4335"/>
              <a:ext cx="1440" cy="7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420" name="Line 40"/>
            <p:cNvSpPr>
              <a:spLocks noChangeShapeType="1"/>
            </p:cNvSpPr>
            <p:nvPr/>
          </p:nvSpPr>
          <p:spPr bwMode="auto">
            <a:xfrm flipV="1">
              <a:off x="7101" y="4623"/>
              <a:ext cx="1152" cy="115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421" name="Line 41"/>
            <p:cNvSpPr>
              <a:spLocks noChangeShapeType="1"/>
            </p:cNvSpPr>
            <p:nvPr/>
          </p:nvSpPr>
          <p:spPr bwMode="auto">
            <a:xfrm flipH="1">
              <a:off x="3501" y="6207"/>
              <a:ext cx="1152" cy="86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422" name="Line 42"/>
            <p:cNvSpPr>
              <a:spLocks noChangeShapeType="1"/>
            </p:cNvSpPr>
            <p:nvPr/>
          </p:nvSpPr>
          <p:spPr bwMode="auto">
            <a:xfrm>
              <a:off x="7101" y="6639"/>
              <a:ext cx="1584" cy="7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423" name="AutoShape 43"/>
            <p:cNvSpPr>
              <a:spLocks noChangeArrowheads="1"/>
            </p:cNvSpPr>
            <p:nvPr/>
          </p:nvSpPr>
          <p:spPr bwMode="auto">
            <a:xfrm>
              <a:off x="2349" y="3903"/>
              <a:ext cx="1872" cy="576"/>
            </a:xfrm>
            <a:prstGeom prst="roundRect">
              <a:avLst>
                <a:gd name="adj" fmla="val 16667"/>
              </a:avLst>
            </a:prstGeom>
            <a:solidFill>
              <a:srgbClr val="FFFFFF"/>
            </a:solidFill>
            <a:ln w="9525">
              <a:solidFill>
                <a:srgbClr val="000000"/>
              </a:solidFill>
              <a:round/>
              <a:headEnd/>
              <a:tailEnd/>
            </a:ln>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r>
                <a:rPr lang="de-DE" altLang="de-DE" sz="1200" b="0">
                  <a:latin typeface="Times New Roman" pitchFamily="18" charset="0"/>
                </a:rPr>
                <a:t>Verhalten im Seminar</a:t>
              </a:r>
              <a:endParaRPr lang="de-DE" altLang="de-DE" sz="1200"/>
            </a:p>
          </p:txBody>
        </p:sp>
        <p:sp>
          <p:nvSpPr>
            <p:cNvPr id="17424" name="AutoShape 44"/>
            <p:cNvSpPr>
              <a:spLocks noChangeArrowheads="1"/>
            </p:cNvSpPr>
            <p:nvPr/>
          </p:nvSpPr>
          <p:spPr bwMode="auto">
            <a:xfrm>
              <a:off x="2205" y="6927"/>
              <a:ext cx="1872" cy="576"/>
            </a:xfrm>
            <a:prstGeom prst="roundRect">
              <a:avLst>
                <a:gd name="adj" fmla="val 16667"/>
              </a:avLst>
            </a:prstGeom>
            <a:solidFill>
              <a:srgbClr val="FFFFFF"/>
            </a:solidFill>
            <a:ln w="9525">
              <a:solidFill>
                <a:srgbClr val="000000"/>
              </a:solidFill>
              <a:round/>
              <a:headEnd/>
              <a:tailEnd/>
            </a:ln>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rtl="1" eaLnBrk="1" hangingPunct="1"/>
              <a:r>
                <a:rPr lang="de-DE" altLang="de-DE" sz="1200" b="0">
                  <a:latin typeface="Times New Roman" pitchFamily="18" charset="0"/>
                </a:rPr>
                <a:t>Gelungene Hausarbeit</a:t>
              </a:r>
              <a:endParaRPr lang="de-DE" altLang="de-DE" sz="1200"/>
            </a:p>
          </p:txBody>
        </p:sp>
        <p:sp>
          <p:nvSpPr>
            <p:cNvPr id="17425" name="AutoShape 45"/>
            <p:cNvSpPr>
              <a:spLocks noChangeArrowheads="1"/>
            </p:cNvSpPr>
            <p:nvPr/>
          </p:nvSpPr>
          <p:spPr bwMode="auto">
            <a:xfrm>
              <a:off x="7965" y="4191"/>
              <a:ext cx="1296" cy="576"/>
            </a:xfrm>
            <a:prstGeom prst="roundRect">
              <a:avLst>
                <a:gd name="adj" fmla="val 16667"/>
              </a:avLst>
            </a:prstGeom>
            <a:solidFill>
              <a:srgbClr val="FFFFFF"/>
            </a:solidFill>
            <a:ln w="9525">
              <a:solidFill>
                <a:srgbClr val="000000"/>
              </a:solidFill>
              <a:round/>
              <a:headEnd/>
              <a:tailEnd/>
            </a:ln>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r>
                <a:rPr lang="de-DE" altLang="de-DE" sz="1200" b="0">
                  <a:latin typeface="Times New Roman" pitchFamily="18" charset="0"/>
                </a:rPr>
                <a:t>Verhalten in Sprechstunden</a:t>
              </a:r>
              <a:endParaRPr lang="de-DE" altLang="de-DE" sz="1200"/>
            </a:p>
          </p:txBody>
        </p:sp>
        <p:sp>
          <p:nvSpPr>
            <p:cNvPr id="17426" name="AutoShape 46"/>
            <p:cNvSpPr>
              <a:spLocks noChangeArrowheads="1"/>
            </p:cNvSpPr>
            <p:nvPr/>
          </p:nvSpPr>
          <p:spPr bwMode="auto">
            <a:xfrm>
              <a:off x="8109" y="7359"/>
              <a:ext cx="1296" cy="432"/>
            </a:xfrm>
            <a:prstGeom prst="roundRect">
              <a:avLst>
                <a:gd name="adj" fmla="val 16667"/>
              </a:avLst>
            </a:prstGeom>
            <a:solidFill>
              <a:srgbClr val="FFFFFF"/>
            </a:solidFill>
            <a:ln w="9525">
              <a:solidFill>
                <a:srgbClr val="000000"/>
              </a:solidFill>
              <a:round/>
              <a:headEnd/>
              <a:tailEnd/>
            </a:ln>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de-DE" altLang="de-DE" sz="1200" b="0">
                  <a:latin typeface="Times New Roman" pitchFamily="18" charset="0"/>
                </a:rPr>
                <a:t>…</a:t>
              </a:r>
              <a:endParaRPr lang="de-DE" altLang="de-DE"/>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body" sz="half" idx="1"/>
          </p:nvPr>
        </p:nvSpPr>
        <p:spPr>
          <a:xfrm>
            <a:off x="466725" y="1484313"/>
            <a:ext cx="4105275" cy="4530725"/>
          </a:xfrm>
        </p:spPr>
        <p:txBody>
          <a:bodyPr/>
          <a:lstStyle/>
          <a:p>
            <a:pPr eaLnBrk="1" hangingPunct="1">
              <a:buFont typeface="Wingdings" pitchFamily="2" charset="2"/>
              <a:buNone/>
            </a:pPr>
            <a:r>
              <a:rPr lang="de-DE" altLang="de-DE" sz="3200" smtClean="0">
                <a:latin typeface="Verdana" pitchFamily="34" charset="0"/>
              </a:rPr>
              <a:t> </a:t>
            </a:r>
          </a:p>
          <a:p>
            <a:pPr eaLnBrk="1" hangingPunct="1">
              <a:buFont typeface="Wingdings" pitchFamily="2" charset="2"/>
              <a:buNone/>
            </a:pPr>
            <a:endParaRPr lang="de-DE" altLang="de-DE" sz="5400" smtClean="0">
              <a:latin typeface="Verdana" pitchFamily="34" charset="0"/>
            </a:endParaRPr>
          </a:p>
          <a:p>
            <a:pPr eaLnBrk="1" hangingPunct="1">
              <a:buFont typeface="Wingdings" pitchFamily="2" charset="2"/>
              <a:buNone/>
            </a:pPr>
            <a:endParaRPr lang="de-DE" altLang="de-DE" sz="4800" smtClean="0">
              <a:latin typeface="Verdana" pitchFamily="34" charset="0"/>
            </a:endParaRPr>
          </a:p>
        </p:txBody>
      </p:sp>
      <p:sp>
        <p:nvSpPr>
          <p:cNvPr id="18435" name="Rectangle 6"/>
          <p:cNvSpPr>
            <a:spLocks noGrp="1" noChangeArrowheads="1"/>
          </p:cNvSpPr>
          <p:nvPr>
            <p:ph sz="quarter" idx="2"/>
          </p:nvPr>
        </p:nvSpPr>
        <p:spPr/>
        <p:txBody>
          <a:bodyPr/>
          <a:lstStyle/>
          <a:p>
            <a:pPr eaLnBrk="1" hangingPunct="1">
              <a:buFont typeface="Wingdings" pitchFamily="2" charset="2"/>
              <a:buNone/>
            </a:pPr>
            <a:endParaRPr lang="de-DE" altLang="de-DE" sz="1800" smtClean="0">
              <a:latin typeface="Verdana" pitchFamily="34" charset="0"/>
            </a:endParaRPr>
          </a:p>
          <a:p>
            <a:pPr eaLnBrk="1" hangingPunct="1">
              <a:buFont typeface="Wingdings" pitchFamily="2" charset="2"/>
              <a:buNone/>
            </a:pPr>
            <a:endParaRPr lang="de-DE" altLang="de-DE" sz="1800" smtClean="0">
              <a:latin typeface="Verdana" pitchFamily="34" charset="0"/>
            </a:endParaRPr>
          </a:p>
          <a:p>
            <a:pPr eaLnBrk="1" hangingPunct="1">
              <a:buFont typeface="Wingdings" pitchFamily="2" charset="2"/>
              <a:buNone/>
            </a:pPr>
            <a:endParaRPr lang="de-DE" altLang="de-DE" sz="2200" smtClean="0">
              <a:latin typeface="Verdana" pitchFamily="34" charset="0"/>
            </a:endParaRPr>
          </a:p>
          <a:p>
            <a:pPr eaLnBrk="1" hangingPunct="1">
              <a:buFont typeface="Wingdings" pitchFamily="2" charset="2"/>
              <a:buNone/>
            </a:pPr>
            <a:endParaRPr lang="de-DE" altLang="de-DE" sz="2200" smtClean="0">
              <a:latin typeface="Verdana" pitchFamily="34" charset="0"/>
            </a:endParaRPr>
          </a:p>
          <a:p>
            <a:pPr eaLnBrk="1" hangingPunct="1">
              <a:buFont typeface="Wingdings" pitchFamily="2" charset="2"/>
              <a:buNone/>
            </a:pPr>
            <a:endParaRPr lang="de-DE" altLang="de-DE" sz="2200" smtClean="0">
              <a:latin typeface="Verdana" pitchFamily="34" charset="0"/>
            </a:endParaRPr>
          </a:p>
          <a:p>
            <a:pPr eaLnBrk="1" hangingPunct="1">
              <a:buFont typeface="Wingdings" pitchFamily="2" charset="2"/>
              <a:buNone/>
            </a:pPr>
            <a:endParaRPr lang="de-DE" altLang="de-DE" sz="2200" smtClean="0">
              <a:latin typeface="Verdana" pitchFamily="34" charset="0"/>
            </a:endParaRPr>
          </a:p>
          <a:p>
            <a:pPr eaLnBrk="1" hangingPunct="1">
              <a:buFont typeface="Wingdings" pitchFamily="2" charset="2"/>
              <a:buNone/>
            </a:pPr>
            <a:endParaRPr lang="de-DE" altLang="de-DE" sz="2200" smtClean="0">
              <a:latin typeface="Verdana" pitchFamily="34" charset="0"/>
            </a:endParaRPr>
          </a:p>
          <a:p>
            <a:pPr eaLnBrk="1" hangingPunct="1">
              <a:buFont typeface="Wingdings" pitchFamily="2" charset="2"/>
              <a:buNone/>
            </a:pPr>
            <a:endParaRPr lang="de-DE" altLang="de-DE" sz="2200" smtClean="0">
              <a:latin typeface="Verdana" pitchFamily="34" charset="0"/>
            </a:endParaRPr>
          </a:p>
          <a:p>
            <a:pPr eaLnBrk="1" hangingPunct="1">
              <a:buFont typeface="Wingdings" pitchFamily="2" charset="2"/>
              <a:buNone/>
            </a:pPr>
            <a:endParaRPr lang="de-DE" altLang="de-DE" sz="2200" smtClean="0">
              <a:latin typeface="Verdana" pitchFamily="34" charset="0"/>
            </a:endParaRPr>
          </a:p>
          <a:p>
            <a:pPr eaLnBrk="1" hangingPunct="1">
              <a:buFont typeface="Wingdings" pitchFamily="2" charset="2"/>
              <a:buNone/>
            </a:pPr>
            <a:endParaRPr lang="de-DE" altLang="de-DE" sz="2200" smtClean="0">
              <a:latin typeface="Verdana" pitchFamily="34" charset="0"/>
            </a:endParaRPr>
          </a:p>
          <a:p>
            <a:pPr eaLnBrk="1" hangingPunct="1">
              <a:buFont typeface="Wingdings" pitchFamily="2" charset="2"/>
              <a:buNone/>
            </a:pPr>
            <a:endParaRPr lang="de-DE" altLang="de-DE" sz="2200" smtClean="0">
              <a:latin typeface="Verdana" pitchFamily="34" charset="0"/>
            </a:endParaRPr>
          </a:p>
          <a:p>
            <a:pPr eaLnBrk="1" hangingPunct="1">
              <a:buFont typeface="Wingdings" pitchFamily="2" charset="2"/>
              <a:buNone/>
            </a:pPr>
            <a:endParaRPr lang="de-DE" altLang="de-DE" sz="2200" smtClean="0">
              <a:latin typeface="Verdana" pitchFamily="34" charset="0"/>
            </a:endParaRPr>
          </a:p>
          <a:p>
            <a:pPr eaLnBrk="1" hangingPunct="1">
              <a:buFont typeface="Wingdings" pitchFamily="2" charset="2"/>
              <a:buNone/>
            </a:pPr>
            <a:endParaRPr lang="de-DE" altLang="de-DE" sz="2200" smtClean="0">
              <a:latin typeface="Verdana" pitchFamily="34" charset="0"/>
            </a:endParaRPr>
          </a:p>
          <a:p>
            <a:pPr eaLnBrk="1" hangingPunct="1">
              <a:buFont typeface="Wingdings" pitchFamily="2" charset="2"/>
              <a:buNone/>
            </a:pPr>
            <a:endParaRPr lang="de-DE" altLang="de-DE" sz="2200" smtClean="0">
              <a:latin typeface="Verdana" pitchFamily="34" charset="0"/>
            </a:endParaRPr>
          </a:p>
        </p:txBody>
      </p:sp>
      <p:sp>
        <p:nvSpPr>
          <p:cNvPr id="18436" name="Text Box 3"/>
          <p:cNvSpPr txBox="1">
            <a:spLocks noChangeArrowheads="1"/>
          </p:cNvSpPr>
          <p:nvPr/>
        </p:nvSpPr>
        <p:spPr bwMode="auto">
          <a:xfrm>
            <a:off x="0" y="0"/>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endParaRPr lang="de-DE" altLang="de-DE"/>
          </a:p>
        </p:txBody>
      </p:sp>
      <p:sp>
        <p:nvSpPr>
          <p:cNvPr id="18437" name="Text Box 4"/>
          <p:cNvSpPr txBox="1">
            <a:spLocks noChangeArrowheads="1"/>
          </p:cNvSpPr>
          <p:nvPr/>
        </p:nvSpPr>
        <p:spPr bwMode="auto">
          <a:xfrm>
            <a:off x="2195513" y="2060575"/>
            <a:ext cx="35290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endParaRPr lang="de-DE" altLang="de-DE"/>
          </a:p>
        </p:txBody>
      </p:sp>
      <p:sp>
        <p:nvSpPr>
          <p:cNvPr id="18438" name="Text Box 5"/>
          <p:cNvSpPr txBox="1">
            <a:spLocks noChangeArrowheads="1"/>
          </p:cNvSpPr>
          <p:nvPr/>
        </p:nvSpPr>
        <p:spPr bwMode="auto">
          <a:xfrm>
            <a:off x="395288" y="620713"/>
            <a:ext cx="75612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r>
              <a:rPr lang="en-GB" altLang="de-DE" sz="4000">
                <a:solidFill>
                  <a:srgbClr val="00A800"/>
                </a:solidFill>
                <a:latin typeface="Georgia" pitchFamily="18" charset="0"/>
              </a:rPr>
              <a:t>Beispiel</a:t>
            </a:r>
            <a:endParaRPr lang="de-DE" altLang="de-DE" sz="4000">
              <a:latin typeface="Georgia" pitchFamily="18" charset="0"/>
            </a:endParaRPr>
          </a:p>
        </p:txBody>
      </p:sp>
      <p:sp>
        <p:nvSpPr>
          <p:cNvPr id="18439" name="Text Box 7"/>
          <p:cNvSpPr txBox="1">
            <a:spLocks noChangeArrowheads="1"/>
          </p:cNvSpPr>
          <p:nvPr/>
        </p:nvSpPr>
        <p:spPr bwMode="auto">
          <a:xfrm>
            <a:off x="539750" y="1628775"/>
            <a:ext cx="8280400" cy="555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spcBef>
                <a:spcPct val="50000"/>
              </a:spcBef>
            </a:pPr>
            <a:r>
              <a:rPr lang="de-DE" altLang="de-DE" sz="2000">
                <a:solidFill>
                  <a:srgbClr val="00A800"/>
                </a:solidFill>
              </a:rPr>
              <a:t>Qualitätskriterien für wissenschaftliche Abschlussarbeiten</a:t>
            </a:r>
            <a:r>
              <a:rPr lang="de-DE" altLang="de-DE"/>
              <a:t> </a:t>
            </a:r>
          </a:p>
          <a:p>
            <a:pPr algn="ctr" eaLnBrk="1" hangingPunct="1">
              <a:spcBef>
                <a:spcPct val="50000"/>
              </a:spcBef>
            </a:pPr>
            <a:endParaRPr lang="de-DE" altLang="de-DE"/>
          </a:p>
          <a:p>
            <a:pPr eaLnBrk="1" hangingPunct="1">
              <a:spcBef>
                <a:spcPct val="50000"/>
              </a:spcBef>
            </a:pPr>
            <a:r>
              <a:rPr lang="de-DE" altLang="de-DE" sz="2000"/>
              <a:t>	A Grundlagen </a:t>
            </a:r>
          </a:p>
          <a:p>
            <a:pPr eaLnBrk="1" hangingPunct="1">
              <a:spcBef>
                <a:spcPct val="50000"/>
              </a:spcBef>
            </a:pPr>
            <a:r>
              <a:rPr lang="de-DE" altLang="de-DE" sz="2000"/>
              <a:t>	B Theorie </a:t>
            </a:r>
          </a:p>
          <a:p>
            <a:pPr eaLnBrk="1" hangingPunct="1">
              <a:spcBef>
                <a:spcPct val="50000"/>
              </a:spcBef>
            </a:pPr>
            <a:r>
              <a:rPr lang="de-DE" altLang="de-DE" sz="2000"/>
              <a:t>	C Struktur </a:t>
            </a:r>
          </a:p>
          <a:p>
            <a:pPr eaLnBrk="1" hangingPunct="1">
              <a:spcBef>
                <a:spcPct val="50000"/>
              </a:spcBef>
            </a:pPr>
            <a:r>
              <a:rPr lang="de-DE" altLang="de-DE" sz="2000"/>
              <a:t>	D Datenanalyse und Interpretation </a:t>
            </a:r>
          </a:p>
          <a:p>
            <a:pPr eaLnBrk="1" hangingPunct="1">
              <a:spcBef>
                <a:spcPct val="50000"/>
              </a:spcBef>
            </a:pPr>
            <a:r>
              <a:rPr lang="de-DE" altLang="de-DE" sz="2000"/>
              <a:t>	E Darstellung </a:t>
            </a:r>
          </a:p>
          <a:p>
            <a:pPr eaLnBrk="1" hangingPunct="1">
              <a:spcBef>
                <a:spcPct val="50000"/>
              </a:spcBef>
            </a:pPr>
            <a:r>
              <a:rPr lang="de-DE" altLang="de-DE" sz="2000"/>
              <a:t>	F Formalia </a:t>
            </a:r>
          </a:p>
          <a:p>
            <a:pPr algn="ctr" eaLnBrk="1" hangingPunct="1">
              <a:spcBef>
                <a:spcPct val="50000"/>
              </a:spcBef>
            </a:pPr>
            <a:endParaRPr lang="de-DE" altLang="de-DE" sz="2000"/>
          </a:p>
          <a:p>
            <a:pPr algn="ctr" eaLnBrk="1" hangingPunct="1">
              <a:spcBef>
                <a:spcPct val="50000"/>
              </a:spcBef>
            </a:pPr>
            <a:endParaRPr lang="de-DE" altLang="de-DE"/>
          </a:p>
          <a:p>
            <a:pPr algn="ctr" eaLnBrk="1" hangingPunct="1">
              <a:spcBef>
                <a:spcPct val="50000"/>
              </a:spcBef>
            </a:pPr>
            <a:endParaRPr lang="de-DE" altLang="de-DE"/>
          </a:p>
          <a:p>
            <a:pPr algn="ctr" eaLnBrk="1" hangingPunct="1">
              <a:spcBef>
                <a:spcPct val="50000"/>
              </a:spcBef>
            </a:pPr>
            <a:endParaRPr lang="de-DE" altLang="de-DE"/>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1" name="Rectangle 11"/>
          <p:cNvSpPr>
            <a:spLocks noGrp="1" noChangeArrowheads="1"/>
          </p:cNvSpPr>
          <p:nvPr>
            <p:ph type="body" idx="4294967295"/>
          </p:nvPr>
        </p:nvSpPr>
        <p:spPr>
          <a:xfrm>
            <a:off x="390525" y="0"/>
            <a:ext cx="8362950" cy="6381750"/>
          </a:xfrm>
        </p:spPr>
        <p:txBody>
          <a:bodyPr/>
          <a:lstStyle/>
          <a:p>
            <a:pPr eaLnBrk="1" hangingPunct="1">
              <a:lnSpc>
                <a:spcPct val="80000"/>
              </a:lnSpc>
              <a:buFontTx/>
              <a:buNone/>
            </a:pPr>
            <a:endParaRPr lang="de-DE" altLang="de-DE" sz="1800" b="1" smtClean="0"/>
          </a:p>
          <a:p>
            <a:pPr eaLnBrk="1" hangingPunct="1">
              <a:lnSpc>
                <a:spcPct val="80000"/>
              </a:lnSpc>
              <a:buFontTx/>
              <a:buNone/>
            </a:pPr>
            <a:r>
              <a:rPr lang="de-DE" altLang="de-DE" sz="1800" b="1" smtClean="0"/>
              <a:t>A Grundlagen </a:t>
            </a:r>
          </a:p>
          <a:p>
            <a:pPr eaLnBrk="1" hangingPunct="1">
              <a:lnSpc>
                <a:spcPct val="80000"/>
              </a:lnSpc>
              <a:buFontTx/>
              <a:buChar char="-"/>
            </a:pPr>
            <a:r>
              <a:rPr lang="de-DE" altLang="de-DE" sz="1600" smtClean="0"/>
              <a:t>Ist die Forschungsfrage sinnvoll/fruchtbar? </a:t>
            </a:r>
          </a:p>
          <a:p>
            <a:pPr eaLnBrk="1" hangingPunct="1">
              <a:lnSpc>
                <a:spcPct val="80000"/>
              </a:lnSpc>
              <a:buFontTx/>
              <a:buChar char="-"/>
            </a:pPr>
            <a:r>
              <a:rPr lang="de-DE" altLang="de-DE" sz="1600" smtClean="0"/>
              <a:t>Werden zur Forschungsfrage passende Daten erhoben? </a:t>
            </a:r>
          </a:p>
          <a:p>
            <a:pPr eaLnBrk="1" hangingPunct="1">
              <a:lnSpc>
                <a:spcPct val="80000"/>
              </a:lnSpc>
              <a:buFontTx/>
              <a:buChar char="-"/>
            </a:pPr>
            <a:endParaRPr lang="de-DE" altLang="de-DE" sz="1600" smtClean="0"/>
          </a:p>
          <a:p>
            <a:pPr eaLnBrk="1" hangingPunct="1">
              <a:lnSpc>
                <a:spcPct val="80000"/>
              </a:lnSpc>
              <a:buFontTx/>
              <a:buNone/>
            </a:pPr>
            <a:r>
              <a:rPr lang="de-DE" altLang="de-DE" sz="1800" b="1" smtClean="0"/>
              <a:t>B Theorie </a:t>
            </a:r>
          </a:p>
          <a:p>
            <a:pPr eaLnBrk="1" hangingPunct="1">
              <a:lnSpc>
                <a:spcPct val="80000"/>
              </a:lnSpc>
              <a:buFontTx/>
              <a:buChar char="-"/>
            </a:pPr>
            <a:r>
              <a:rPr lang="de-DE" altLang="de-DE" sz="1600" smtClean="0"/>
              <a:t>Wurde nur der für die Arbeit relevante Theorie-Ausschnitt herangezogen, ggf. zusammen mit einem globalen theoretischen Hintergrund (aber nicht mehr)? </a:t>
            </a:r>
          </a:p>
          <a:p>
            <a:pPr eaLnBrk="1" hangingPunct="1">
              <a:lnSpc>
                <a:spcPct val="80000"/>
              </a:lnSpc>
              <a:buFontTx/>
              <a:buChar char="-"/>
            </a:pPr>
            <a:endParaRPr lang="de-DE" altLang="de-DE" sz="1600" smtClean="0"/>
          </a:p>
          <a:p>
            <a:pPr eaLnBrk="1" hangingPunct="1">
              <a:lnSpc>
                <a:spcPct val="80000"/>
              </a:lnSpc>
              <a:buFontTx/>
              <a:buNone/>
            </a:pPr>
            <a:r>
              <a:rPr lang="de-DE" altLang="de-DE" sz="1800" b="1" smtClean="0"/>
              <a:t>C Struktur </a:t>
            </a:r>
          </a:p>
          <a:p>
            <a:pPr eaLnBrk="1" hangingPunct="1">
              <a:lnSpc>
                <a:spcPct val="80000"/>
              </a:lnSpc>
              <a:buFontTx/>
              <a:buChar char="-"/>
            </a:pPr>
            <a:r>
              <a:rPr lang="de-DE" altLang="de-DE" sz="1600" smtClean="0"/>
              <a:t>Stimmen die Proportionen von Einleitung, Theorie, empirischer Analyse, Darstellung der Ergebnisse und Ausblick? </a:t>
            </a:r>
          </a:p>
          <a:p>
            <a:pPr eaLnBrk="1" hangingPunct="1">
              <a:lnSpc>
                <a:spcPct val="80000"/>
              </a:lnSpc>
              <a:buFontTx/>
              <a:buChar char="-"/>
            </a:pPr>
            <a:endParaRPr lang="de-DE" altLang="de-DE" sz="1600" smtClean="0"/>
          </a:p>
          <a:p>
            <a:pPr eaLnBrk="1" hangingPunct="1">
              <a:lnSpc>
                <a:spcPct val="80000"/>
              </a:lnSpc>
              <a:buFontTx/>
              <a:buNone/>
            </a:pPr>
            <a:r>
              <a:rPr lang="de-DE" altLang="de-DE" sz="1800" b="1" smtClean="0"/>
              <a:t>D Datenanalyse und Interpretation </a:t>
            </a:r>
          </a:p>
          <a:p>
            <a:pPr eaLnBrk="1" hangingPunct="1">
              <a:lnSpc>
                <a:spcPct val="80000"/>
              </a:lnSpc>
              <a:buFontTx/>
              <a:buChar char="-"/>
            </a:pPr>
            <a:r>
              <a:rPr lang="de-DE" altLang="de-DE" sz="1600" smtClean="0"/>
              <a:t>Ist die Klassifikation der Daten konsistent mit den von der Kandidatin selbst gewählten Kriterien? </a:t>
            </a:r>
          </a:p>
          <a:p>
            <a:pPr eaLnBrk="1" hangingPunct="1">
              <a:lnSpc>
                <a:spcPct val="80000"/>
              </a:lnSpc>
              <a:buFontTx/>
              <a:buChar char="-"/>
            </a:pPr>
            <a:r>
              <a:rPr lang="de-DE" altLang="de-DE" sz="1600" smtClean="0"/>
              <a:t>Wie ist die Qualität der Argumentation? Ist sie widersprüchlich, uninformiert, formalistisch-theoretisch, unentschlossen (schlecht!) oder kohärent, abwägend, vernünftig, ergebnisorientiert (gut!)?</a:t>
            </a:r>
          </a:p>
          <a:p>
            <a:pPr eaLnBrk="1" hangingPunct="1">
              <a:lnSpc>
                <a:spcPct val="80000"/>
              </a:lnSpc>
              <a:buFontTx/>
              <a:buChar char="-"/>
            </a:pPr>
            <a:endParaRPr lang="de-DE" altLang="de-DE" sz="1600" smtClean="0"/>
          </a:p>
          <a:p>
            <a:pPr eaLnBrk="1" hangingPunct="1">
              <a:lnSpc>
                <a:spcPct val="80000"/>
              </a:lnSpc>
              <a:buFontTx/>
              <a:buNone/>
            </a:pPr>
            <a:r>
              <a:rPr lang="de-DE" altLang="de-DE" sz="1800" b="1" smtClean="0"/>
              <a:t>E Darstellung</a:t>
            </a:r>
          </a:p>
          <a:p>
            <a:pPr eaLnBrk="1" hangingPunct="1">
              <a:lnSpc>
                <a:spcPct val="80000"/>
              </a:lnSpc>
              <a:buFontTx/>
              <a:buChar char="-"/>
            </a:pPr>
            <a:r>
              <a:rPr lang="de-DE" altLang="de-DE" sz="1600" smtClean="0"/>
              <a:t>Ist das Layout klar und systematisch?</a:t>
            </a:r>
          </a:p>
          <a:p>
            <a:pPr eaLnBrk="1" hangingPunct="1">
              <a:lnSpc>
                <a:spcPct val="80000"/>
              </a:lnSpc>
              <a:buFontTx/>
              <a:buChar char="-"/>
            </a:pPr>
            <a:endParaRPr lang="de-DE" altLang="de-DE" sz="1600" b="1" smtClean="0"/>
          </a:p>
          <a:p>
            <a:pPr eaLnBrk="1" hangingPunct="1">
              <a:lnSpc>
                <a:spcPct val="80000"/>
              </a:lnSpc>
              <a:buFontTx/>
              <a:buNone/>
            </a:pPr>
            <a:r>
              <a:rPr lang="de-DE" altLang="de-DE" sz="1800" b="1" smtClean="0"/>
              <a:t>F Formalia</a:t>
            </a:r>
          </a:p>
          <a:p>
            <a:pPr eaLnBrk="1" hangingPunct="1">
              <a:lnSpc>
                <a:spcPct val="80000"/>
              </a:lnSpc>
              <a:buFontTx/>
              <a:buChar char="-"/>
            </a:pPr>
            <a:r>
              <a:rPr lang="de-DE" altLang="de-DE" sz="1600" smtClean="0"/>
              <a:t>Gibt es Deutsch-Fehler? </a:t>
            </a:r>
          </a:p>
          <a:p>
            <a:pPr eaLnBrk="1" hangingPunct="1">
              <a:lnSpc>
                <a:spcPct val="80000"/>
              </a:lnSpc>
              <a:buFontTx/>
              <a:buChar char="-"/>
            </a:pPr>
            <a:r>
              <a:rPr lang="de-DE" altLang="de-DE" sz="1600" smtClean="0"/>
              <a:t>Wird richtig zitiert? </a:t>
            </a:r>
          </a:p>
          <a:p>
            <a:pPr eaLnBrk="1" hangingPunct="1">
              <a:lnSpc>
                <a:spcPct val="80000"/>
              </a:lnSpc>
              <a:buFontTx/>
              <a:buChar char="-"/>
            </a:pPr>
            <a:endParaRPr lang="de-DE" altLang="de-DE" sz="1600" smtClean="0"/>
          </a:p>
          <a:p>
            <a:pPr eaLnBrk="1" hangingPunct="1">
              <a:lnSpc>
                <a:spcPct val="80000"/>
              </a:lnSpc>
              <a:buFontTx/>
              <a:buNone/>
            </a:pPr>
            <a:endParaRPr lang="de-DE" altLang="de-DE" sz="1800" smtClean="0">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11">
                                            <p:txEl>
                                              <p:pRg st="1" end="1"/>
                                            </p:txEl>
                                          </p:spTgt>
                                        </p:tgtEl>
                                        <p:attrNameLst>
                                          <p:attrName>style.visibility</p:attrName>
                                        </p:attrNameLst>
                                      </p:cBhvr>
                                      <p:to>
                                        <p:strVal val="visible"/>
                                      </p:to>
                                    </p:set>
                                    <p:anim calcmode="lin" valueType="num">
                                      <p:cBhvr additive="base">
                                        <p:cTn id="7" dur="500" fill="hold"/>
                                        <p:tgtEl>
                                          <p:spTgt spid="5121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11">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1211">
                                            <p:txEl>
                                              <p:pRg st="2" end="2"/>
                                            </p:txEl>
                                          </p:spTgt>
                                        </p:tgtEl>
                                        <p:attrNameLst>
                                          <p:attrName>style.visibility</p:attrName>
                                        </p:attrNameLst>
                                      </p:cBhvr>
                                      <p:to>
                                        <p:strVal val="visible"/>
                                      </p:to>
                                    </p:set>
                                    <p:anim calcmode="lin" valueType="num">
                                      <p:cBhvr additive="base">
                                        <p:cTn id="11" dur="500" fill="hold"/>
                                        <p:tgtEl>
                                          <p:spTgt spid="51211">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1211">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1211">
                                            <p:txEl>
                                              <p:pRg st="3" end="3"/>
                                            </p:txEl>
                                          </p:spTgt>
                                        </p:tgtEl>
                                        <p:attrNameLst>
                                          <p:attrName>style.visibility</p:attrName>
                                        </p:attrNameLst>
                                      </p:cBhvr>
                                      <p:to>
                                        <p:strVal val="visible"/>
                                      </p:to>
                                    </p:set>
                                    <p:anim calcmode="lin" valueType="num">
                                      <p:cBhvr additive="base">
                                        <p:cTn id="15" dur="500" fill="hold"/>
                                        <p:tgtEl>
                                          <p:spTgt spid="51211">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12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51211">
                                            <p:txEl>
                                              <p:pRg st="5" end="5"/>
                                            </p:txEl>
                                          </p:spTgt>
                                        </p:tgtEl>
                                        <p:attrNameLst>
                                          <p:attrName>style.visibility</p:attrName>
                                        </p:attrNameLst>
                                      </p:cBhvr>
                                      <p:to>
                                        <p:strVal val="visible"/>
                                      </p:to>
                                    </p:set>
                                    <p:anim calcmode="lin" valueType="num">
                                      <p:cBhvr additive="base">
                                        <p:cTn id="21" dur="500" fill="hold"/>
                                        <p:tgtEl>
                                          <p:spTgt spid="51211">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1211">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1211">
                                            <p:txEl>
                                              <p:pRg st="6" end="6"/>
                                            </p:txEl>
                                          </p:spTgt>
                                        </p:tgtEl>
                                        <p:attrNameLst>
                                          <p:attrName>style.visibility</p:attrName>
                                        </p:attrNameLst>
                                      </p:cBhvr>
                                      <p:to>
                                        <p:strVal val="visible"/>
                                      </p:to>
                                    </p:set>
                                    <p:anim calcmode="lin" valueType="num">
                                      <p:cBhvr additive="base">
                                        <p:cTn id="25" dur="500" fill="hold"/>
                                        <p:tgtEl>
                                          <p:spTgt spid="51211">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1211">
                                            <p:txEl>
                                              <p:pRg st="8" end="8"/>
                                            </p:txEl>
                                          </p:spTgt>
                                        </p:tgtEl>
                                        <p:attrNameLst>
                                          <p:attrName>style.visibility</p:attrName>
                                        </p:attrNameLst>
                                      </p:cBhvr>
                                      <p:to>
                                        <p:strVal val="visible"/>
                                      </p:to>
                                    </p:set>
                                    <p:anim calcmode="lin" valueType="num">
                                      <p:cBhvr additive="base">
                                        <p:cTn id="31" dur="500" fill="hold"/>
                                        <p:tgtEl>
                                          <p:spTgt spid="51211">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11">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1211">
                                            <p:txEl>
                                              <p:pRg st="9" end="9"/>
                                            </p:txEl>
                                          </p:spTgt>
                                        </p:tgtEl>
                                        <p:attrNameLst>
                                          <p:attrName>style.visibility</p:attrName>
                                        </p:attrNameLst>
                                      </p:cBhvr>
                                      <p:to>
                                        <p:strVal val="visible"/>
                                      </p:to>
                                    </p:set>
                                    <p:anim calcmode="lin" valueType="num">
                                      <p:cBhvr additive="base">
                                        <p:cTn id="35" dur="500" fill="hold"/>
                                        <p:tgtEl>
                                          <p:spTgt spid="51211">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121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nodeType="clickEffect">
                                  <p:stCondLst>
                                    <p:cond delay="0"/>
                                  </p:stCondLst>
                                  <p:childTnLst>
                                    <p:set>
                                      <p:cBhvr>
                                        <p:cTn id="40" dur="1" fill="hold">
                                          <p:stCondLst>
                                            <p:cond delay="0"/>
                                          </p:stCondLst>
                                        </p:cTn>
                                        <p:tgtEl>
                                          <p:spTgt spid="51211">
                                            <p:txEl>
                                              <p:pRg st="11" end="11"/>
                                            </p:txEl>
                                          </p:spTgt>
                                        </p:tgtEl>
                                        <p:attrNameLst>
                                          <p:attrName>style.visibility</p:attrName>
                                        </p:attrNameLst>
                                      </p:cBhvr>
                                      <p:to>
                                        <p:strVal val="visible"/>
                                      </p:to>
                                    </p:set>
                                    <p:anim calcmode="lin" valueType="num">
                                      <p:cBhvr additive="base">
                                        <p:cTn id="41" dur="500" fill="hold"/>
                                        <p:tgtEl>
                                          <p:spTgt spid="51211">
                                            <p:txEl>
                                              <p:pRg st="11" end="1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1211">
                                            <p:txEl>
                                              <p:pRg st="11" end="11"/>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51211">
                                            <p:txEl>
                                              <p:pRg st="12" end="12"/>
                                            </p:txEl>
                                          </p:spTgt>
                                        </p:tgtEl>
                                        <p:attrNameLst>
                                          <p:attrName>style.visibility</p:attrName>
                                        </p:attrNameLst>
                                      </p:cBhvr>
                                      <p:to>
                                        <p:strVal val="visible"/>
                                      </p:to>
                                    </p:set>
                                    <p:anim calcmode="lin" valueType="num">
                                      <p:cBhvr additive="base">
                                        <p:cTn id="45" dur="500" fill="hold"/>
                                        <p:tgtEl>
                                          <p:spTgt spid="51211">
                                            <p:txEl>
                                              <p:pRg st="12" end="1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1211">
                                            <p:txEl>
                                              <p:pRg st="12" end="12"/>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51211">
                                            <p:txEl>
                                              <p:pRg st="13" end="13"/>
                                            </p:txEl>
                                          </p:spTgt>
                                        </p:tgtEl>
                                        <p:attrNameLst>
                                          <p:attrName>style.visibility</p:attrName>
                                        </p:attrNameLst>
                                      </p:cBhvr>
                                      <p:to>
                                        <p:strVal val="visible"/>
                                      </p:to>
                                    </p:set>
                                    <p:anim calcmode="lin" valueType="num">
                                      <p:cBhvr additive="base">
                                        <p:cTn id="49" dur="500" fill="hold"/>
                                        <p:tgtEl>
                                          <p:spTgt spid="51211">
                                            <p:txEl>
                                              <p:pRg st="13" end="1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1211">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1211">
                                            <p:txEl>
                                              <p:pRg st="15" end="15"/>
                                            </p:txEl>
                                          </p:spTgt>
                                        </p:tgtEl>
                                        <p:attrNameLst>
                                          <p:attrName>style.visibility</p:attrName>
                                        </p:attrNameLst>
                                      </p:cBhvr>
                                      <p:to>
                                        <p:strVal val="visible"/>
                                      </p:to>
                                    </p:set>
                                    <p:anim calcmode="lin" valueType="num">
                                      <p:cBhvr additive="base">
                                        <p:cTn id="55" dur="500" fill="hold"/>
                                        <p:tgtEl>
                                          <p:spTgt spid="51211">
                                            <p:txEl>
                                              <p:pRg st="15" end="1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1211">
                                            <p:txEl>
                                              <p:pRg st="15" end="15"/>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51211">
                                            <p:txEl>
                                              <p:pRg st="16" end="16"/>
                                            </p:txEl>
                                          </p:spTgt>
                                        </p:tgtEl>
                                        <p:attrNameLst>
                                          <p:attrName>style.visibility</p:attrName>
                                        </p:attrNameLst>
                                      </p:cBhvr>
                                      <p:to>
                                        <p:strVal val="visible"/>
                                      </p:to>
                                    </p:set>
                                    <p:anim calcmode="lin" valueType="num">
                                      <p:cBhvr additive="base">
                                        <p:cTn id="59" dur="500" fill="hold"/>
                                        <p:tgtEl>
                                          <p:spTgt spid="51211">
                                            <p:txEl>
                                              <p:pRg st="16" end="16"/>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51211">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4" fill="hold" nodeType="clickEffect">
                                  <p:stCondLst>
                                    <p:cond delay="0"/>
                                  </p:stCondLst>
                                  <p:childTnLst>
                                    <p:set>
                                      <p:cBhvr>
                                        <p:cTn id="64" dur="1" fill="hold">
                                          <p:stCondLst>
                                            <p:cond delay="0"/>
                                          </p:stCondLst>
                                        </p:cTn>
                                        <p:tgtEl>
                                          <p:spTgt spid="51211">
                                            <p:txEl>
                                              <p:pRg st="18" end="18"/>
                                            </p:txEl>
                                          </p:spTgt>
                                        </p:tgtEl>
                                        <p:attrNameLst>
                                          <p:attrName>style.visibility</p:attrName>
                                        </p:attrNameLst>
                                      </p:cBhvr>
                                      <p:to>
                                        <p:strVal val="visible"/>
                                      </p:to>
                                    </p:set>
                                    <p:anim calcmode="lin" valueType="num">
                                      <p:cBhvr additive="base">
                                        <p:cTn id="65" dur="500" fill="hold"/>
                                        <p:tgtEl>
                                          <p:spTgt spid="51211">
                                            <p:txEl>
                                              <p:pRg st="18" end="18"/>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51211">
                                            <p:txEl>
                                              <p:pRg st="18" end="18"/>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51211">
                                            <p:txEl>
                                              <p:pRg st="19" end="19"/>
                                            </p:txEl>
                                          </p:spTgt>
                                        </p:tgtEl>
                                        <p:attrNameLst>
                                          <p:attrName>style.visibility</p:attrName>
                                        </p:attrNameLst>
                                      </p:cBhvr>
                                      <p:to>
                                        <p:strVal val="visible"/>
                                      </p:to>
                                    </p:set>
                                    <p:anim calcmode="lin" valueType="num">
                                      <p:cBhvr additive="base">
                                        <p:cTn id="69" dur="500" fill="hold"/>
                                        <p:tgtEl>
                                          <p:spTgt spid="51211">
                                            <p:txEl>
                                              <p:pRg st="19" end="19"/>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51211">
                                            <p:txEl>
                                              <p:pRg st="19" end="19"/>
                                            </p:txEl>
                                          </p:spTgt>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51211">
                                            <p:txEl>
                                              <p:pRg st="20" end="20"/>
                                            </p:txEl>
                                          </p:spTgt>
                                        </p:tgtEl>
                                        <p:attrNameLst>
                                          <p:attrName>style.visibility</p:attrName>
                                        </p:attrNameLst>
                                      </p:cBhvr>
                                      <p:to>
                                        <p:strVal val="visible"/>
                                      </p:to>
                                    </p:set>
                                    <p:anim calcmode="lin" valueType="num">
                                      <p:cBhvr additive="base">
                                        <p:cTn id="73" dur="500" fill="hold"/>
                                        <p:tgtEl>
                                          <p:spTgt spid="51211">
                                            <p:txEl>
                                              <p:pRg st="20" end="2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1211">
                                            <p:txEl>
                                              <p:pRg st="20" end="2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de-DE" altLang="de-DE" smtClean="0"/>
              <a:t>The End</a:t>
            </a:r>
          </a:p>
        </p:txBody>
      </p:sp>
      <p:sp>
        <p:nvSpPr>
          <p:cNvPr id="229379" name="Rectangle 3"/>
          <p:cNvSpPr>
            <a:spLocks noGrp="1" noChangeArrowheads="1"/>
          </p:cNvSpPr>
          <p:nvPr>
            <p:ph type="body" idx="1"/>
          </p:nvPr>
        </p:nvSpPr>
        <p:spPr/>
        <p:txBody>
          <a:bodyPr/>
          <a:lstStyle/>
          <a:p>
            <a:pPr algn="ctr" eaLnBrk="1" hangingPunct="1">
              <a:buFont typeface="Wingdings" pitchFamily="2" charset="2"/>
              <a:buNone/>
            </a:pPr>
            <a:r>
              <a:rPr lang="de-DE" altLang="de-DE" b="1" smtClean="0">
                <a:solidFill>
                  <a:srgbClr val="00A800"/>
                </a:solidFill>
              </a:rPr>
              <a:t>				</a:t>
            </a:r>
          </a:p>
          <a:p>
            <a:pPr algn="ctr" eaLnBrk="1" hangingPunct="1">
              <a:buFont typeface="Wingdings" pitchFamily="2" charset="2"/>
              <a:buNone/>
            </a:pPr>
            <a:endParaRPr lang="de-DE" altLang="de-DE" b="1" smtClean="0">
              <a:solidFill>
                <a:srgbClr val="00A800"/>
              </a:solidFill>
            </a:endParaRPr>
          </a:p>
          <a:p>
            <a:pPr algn="ctr" eaLnBrk="1" hangingPunct="1">
              <a:buFont typeface="Wingdings" pitchFamily="2" charset="2"/>
              <a:buNone/>
            </a:pPr>
            <a:r>
              <a:rPr lang="de-DE" altLang="de-DE" b="1" smtClean="0">
                <a:solidFill>
                  <a:srgbClr val="00A800"/>
                </a:solidFill>
              </a:rPr>
              <a:t>Vielen Dank!</a:t>
            </a:r>
          </a:p>
          <a:p>
            <a:pPr algn="ctr" eaLnBrk="1" hangingPunct="1">
              <a:buFont typeface="Wingdings" pitchFamily="2" charset="2"/>
              <a:buNone/>
            </a:pPr>
            <a:r>
              <a:rPr lang="de-DE" altLang="de-DE" b="1" smtClean="0">
                <a:solidFill>
                  <a:srgbClr val="00A800"/>
                </a:solidFill>
                <a:sym typeface="Wingdings" pitchFamily="2" charset="2"/>
              </a:rPr>
              <a:t></a:t>
            </a:r>
            <a:endParaRPr lang="de-DE" altLang="de-DE" b="1" smtClean="0">
              <a:solidFill>
                <a:srgbClr val="00A800"/>
              </a:solidFill>
            </a:endParaRPr>
          </a:p>
          <a:p>
            <a:pPr eaLnBrk="1" hangingPunct="1">
              <a:buFont typeface="Wingdings" pitchFamily="2" charset="2"/>
              <a:buNone/>
            </a:pPr>
            <a:endParaRPr lang="de-DE" altLang="de-DE"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29379">
                                            <p:txEl>
                                              <p:pRg st="2" end="2"/>
                                            </p:txEl>
                                          </p:spTgt>
                                        </p:tgtEl>
                                        <p:attrNameLst>
                                          <p:attrName>style.visibility</p:attrName>
                                        </p:attrNameLst>
                                      </p:cBhvr>
                                      <p:to>
                                        <p:strVal val="visible"/>
                                      </p:to>
                                    </p:set>
                                    <p:animEffect transition="in" filter="blinds(horizontal)">
                                      <p:cBhvr>
                                        <p:cTn id="7" dur="500"/>
                                        <p:tgtEl>
                                          <p:spTgt spid="22937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29379">
                                            <p:txEl>
                                              <p:pRg st="3" end="3"/>
                                            </p:txEl>
                                          </p:spTgt>
                                        </p:tgtEl>
                                        <p:attrNameLst>
                                          <p:attrName>style.visibility</p:attrName>
                                        </p:attrNameLst>
                                      </p:cBhvr>
                                      <p:to>
                                        <p:strVal val="visible"/>
                                      </p:to>
                                    </p:set>
                                    <p:animEffect transition="in" filter="blinds(horizontal)">
                                      <p:cBhvr>
                                        <p:cTn id="10" dur="500"/>
                                        <p:tgtEl>
                                          <p:spTgt spid="2293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de-DE" altLang="de-DE" smtClean="0"/>
              <a:t>Gesamtprojekt   </a:t>
            </a:r>
          </a:p>
        </p:txBody>
      </p:sp>
      <p:sp>
        <p:nvSpPr>
          <p:cNvPr id="5123" name="Rectangle 3"/>
          <p:cNvSpPr>
            <a:spLocks noGrp="1" noChangeArrowheads="1"/>
          </p:cNvSpPr>
          <p:nvPr>
            <p:ph type="body" sz="half" idx="1"/>
          </p:nvPr>
        </p:nvSpPr>
        <p:spPr>
          <a:xfrm>
            <a:off x="457200" y="1600200"/>
            <a:ext cx="8362950" cy="1108075"/>
          </a:xfrm>
        </p:spPr>
        <p:txBody>
          <a:bodyPr/>
          <a:lstStyle/>
          <a:p>
            <a:pPr algn="ctr" eaLnBrk="1" hangingPunct="1">
              <a:buSzTx/>
              <a:buFontTx/>
              <a:buNone/>
            </a:pPr>
            <a:r>
              <a:rPr lang="de-DE" altLang="de-DE" sz="2000" b="1" smtClean="0">
                <a:latin typeface="Verdana" pitchFamily="34" charset="0"/>
              </a:rPr>
              <a:t>„Mehrsprachigkeit und Multikulturalität im Studium“</a:t>
            </a:r>
            <a:r>
              <a:rPr lang="de-DE" altLang="de-DE" sz="1800" smtClean="0">
                <a:latin typeface="Verdana" pitchFamily="34" charset="0"/>
              </a:rPr>
              <a:t> </a:t>
            </a:r>
          </a:p>
          <a:p>
            <a:pPr algn="ctr" eaLnBrk="1" hangingPunct="1">
              <a:buSzTx/>
              <a:buFontTx/>
              <a:buNone/>
            </a:pPr>
            <a:r>
              <a:rPr lang="de-DE" altLang="de-DE" sz="2000" smtClean="0">
                <a:latin typeface="Verdana" pitchFamily="34" charset="0"/>
              </a:rPr>
              <a:t>Kooperationsprojekt der Universitäten Hamburg, Siegen, Kassel</a:t>
            </a:r>
          </a:p>
          <a:p>
            <a:pPr algn="ctr" eaLnBrk="1" hangingPunct="1">
              <a:buSzTx/>
              <a:buFontTx/>
              <a:buNone/>
            </a:pPr>
            <a:endParaRPr lang="de-DE" altLang="de-DE" sz="1800" smtClean="0">
              <a:latin typeface="Verdana" pitchFamily="34" charset="0"/>
              <a:sym typeface="Wingdings" pitchFamily="2" charset="2"/>
            </a:endParaRPr>
          </a:p>
          <a:p>
            <a:pPr eaLnBrk="1" hangingPunct="1">
              <a:buSzTx/>
              <a:buFontTx/>
              <a:buNone/>
            </a:pPr>
            <a:endParaRPr lang="de-DE" altLang="de-DE" sz="1800" smtClean="0">
              <a:latin typeface="Verdana" pitchFamily="34" charset="0"/>
            </a:endParaRPr>
          </a:p>
          <a:p>
            <a:pPr eaLnBrk="1" hangingPunct="1">
              <a:buSzTx/>
              <a:buFontTx/>
              <a:buNone/>
            </a:pPr>
            <a:endParaRPr lang="de-DE" altLang="de-DE" sz="1800" smtClean="0">
              <a:latin typeface="Verdana" pitchFamily="34" charset="0"/>
            </a:endParaRPr>
          </a:p>
          <a:p>
            <a:pPr eaLnBrk="1" hangingPunct="1">
              <a:buSzTx/>
              <a:buFontTx/>
              <a:buNone/>
            </a:pPr>
            <a:endParaRPr lang="de-DE" altLang="de-DE" smtClean="0"/>
          </a:p>
        </p:txBody>
      </p:sp>
      <p:graphicFrame>
        <p:nvGraphicFramePr>
          <p:cNvPr id="253956" name="Group 4"/>
          <p:cNvGraphicFramePr>
            <a:graphicFrameLocks noGrp="1"/>
          </p:cNvGraphicFramePr>
          <p:nvPr>
            <p:ph sz="half" idx="2"/>
          </p:nvPr>
        </p:nvGraphicFramePr>
        <p:xfrm>
          <a:off x="647700" y="2565400"/>
          <a:ext cx="7848600" cy="3311525"/>
        </p:xfrm>
        <a:graphic>
          <a:graphicData uri="http://schemas.openxmlformats.org/drawingml/2006/table">
            <a:tbl>
              <a:tblPr/>
              <a:tblGrid>
                <a:gridCol w="2616200"/>
                <a:gridCol w="2616200"/>
                <a:gridCol w="2616200"/>
              </a:tblGrid>
              <a:tr h="1871662">
                <a:tc>
                  <a:txBody>
                    <a:bodyPr/>
                    <a:lstStyle/>
                    <a:p>
                      <a:pPr marL="0" marR="0" lvl="0" indent="0" algn="ctr" defTabSz="914400" rtl="0" eaLnBrk="1" fontAlgn="base" latinLnBrk="0" hangingPunct="1">
                        <a:lnSpc>
                          <a:spcPct val="100000"/>
                        </a:lnSpc>
                        <a:spcBef>
                          <a:spcPct val="0"/>
                        </a:spcBef>
                        <a:spcAft>
                          <a:spcPct val="30000"/>
                        </a:spcAft>
                        <a:buClr>
                          <a:srgbClr val="BAE860"/>
                        </a:buClr>
                        <a:buSzPct val="75000"/>
                        <a:buFont typeface="Wingdings" pitchFamily="2" charset="2"/>
                        <a:buNone/>
                        <a:tabLst/>
                      </a:pPr>
                      <a:r>
                        <a:rPr kumimoji="0" lang="de-DE" sz="2000" b="1" i="0" u="none" strike="noStrike" cap="none" normalizeH="0" baseline="0" smtClean="0">
                          <a:ln>
                            <a:noFill/>
                          </a:ln>
                          <a:solidFill>
                            <a:schemeClr val="tx1"/>
                          </a:solidFill>
                          <a:effectLst/>
                          <a:latin typeface="CorpoS" pitchFamily="2" charset="0"/>
                        </a:rPr>
                        <a:t>Teilprojekt A</a:t>
                      </a:r>
                    </a:p>
                    <a:p>
                      <a:pPr marL="0" marR="0" lvl="0" indent="0" algn="ctr" defTabSz="914400" rtl="0" eaLnBrk="1" fontAlgn="base" latinLnBrk="0" hangingPunct="1">
                        <a:lnSpc>
                          <a:spcPct val="100000"/>
                        </a:lnSpc>
                        <a:spcBef>
                          <a:spcPct val="0"/>
                        </a:spcBef>
                        <a:spcAft>
                          <a:spcPct val="30000"/>
                        </a:spcAft>
                        <a:buClr>
                          <a:srgbClr val="BAE860"/>
                        </a:buClr>
                        <a:buSzPct val="75000"/>
                        <a:buFont typeface="Wingdings" pitchFamily="2" charset="2"/>
                        <a:buNone/>
                        <a:tabLst/>
                      </a:pPr>
                      <a:r>
                        <a:rPr kumimoji="0" lang="de-DE" sz="2000" b="0" i="0" u="none" strike="noStrike" cap="none" normalizeH="0" baseline="0" smtClean="0">
                          <a:ln>
                            <a:noFill/>
                          </a:ln>
                          <a:solidFill>
                            <a:schemeClr val="tx1"/>
                          </a:solidFill>
                          <a:effectLst/>
                          <a:latin typeface="CorpoS" pitchFamily="2" charset="0"/>
                        </a:rPr>
                        <a:t>Kommunikations-bedingungen und -anforderungen (ELF)</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AE860"/>
                    </a:solidFill>
                  </a:tcPr>
                </a:tc>
                <a:tc>
                  <a:txBody>
                    <a:bodyPr/>
                    <a:lstStyle/>
                    <a:p>
                      <a:pPr marL="0" marR="0" lvl="0" indent="0" algn="ctr" defTabSz="914400" rtl="0" eaLnBrk="1" fontAlgn="base" latinLnBrk="0" hangingPunct="1">
                        <a:lnSpc>
                          <a:spcPct val="100000"/>
                        </a:lnSpc>
                        <a:spcBef>
                          <a:spcPct val="0"/>
                        </a:spcBef>
                        <a:spcAft>
                          <a:spcPct val="30000"/>
                        </a:spcAft>
                        <a:buClr>
                          <a:srgbClr val="BAE860"/>
                        </a:buClr>
                        <a:buSzPct val="75000"/>
                        <a:buFont typeface="Wingdings" pitchFamily="2" charset="2"/>
                        <a:buNone/>
                        <a:tabLst/>
                      </a:pPr>
                      <a:r>
                        <a:rPr kumimoji="0" lang="de-DE" sz="2000" b="1" i="0" u="none" strike="noStrike" cap="none" normalizeH="0" baseline="0" smtClean="0">
                          <a:ln>
                            <a:noFill/>
                          </a:ln>
                          <a:solidFill>
                            <a:schemeClr val="tx1"/>
                          </a:solidFill>
                          <a:effectLst/>
                          <a:latin typeface="CorpoS" pitchFamily="2" charset="0"/>
                        </a:rPr>
                        <a:t>Teilprojekt B</a:t>
                      </a:r>
                    </a:p>
                    <a:p>
                      <a:pPr marL="0" marR="0" lvl="0" indent="0" algn="ctr" defTabSz="914400" rtl="0" eaLnBrk="1" fontAlgn="base" latinLnBrk="0" hangingPunct="1">
                        <a:lnSpc>
                          <a:spcPct val="100000"/>
                        </a:lnSpc>
                        <a:spcBef>
                          <a:spcPct val="0"/>
                        </a:spcBef>
                        <a:spcAft>
                          <a:spcPct val="30000"/>
                        </a:spcAft>
                        <a:buClr>
                          <a:srgbClr val="BAE860"/>
                        </a:buClr>
                        <a:buSzPct val="75000"/>
                        <a:buFont typeface="Wingdings" pitchFamily="2" charset="2"/>
                        <a:buNone/>
                        <a:tabLst/>
                      </a:pPr>
                      <a:r>
                        <a:rPr kumimoji="0" lang="de-DE" sz="2000" b="0" i="0" u="none" strike="noStrike" cap="none" normalizeH="0" baseline="0" smtClean="0">
                          <a:ln>
                            <a:noFill/>
                          </a:ln>
                          <a:solidFill>
                            <a:schemeClr val="tx1"/>
                          </a:solidFill>
                          <a:effectLst/>
                          <a:latin typeface="CorpoS" pitchFamily="2" charset="0"/>
                        </a:rPr>
                        <a:t>Verbesserung der sprachlichen Kompetenzen</a:t>
                      </a:r>
                    </a:p>
                    <a:p>
                      <a:pPr marL="0" marR="0" lvl="0" indent="0" algn="ctr" defTabSz="914400" rtl="0" eaLnBrk="1" fontAlgn="base" latinLnBrk="0" hangingPunct="1">
                        <a:lnSpc>
                          <a:spcPct val="100000"/>
                        </a:lnSpc>
                        <a:spcBef>
                          <a:spcPct val="0"/>
                        </a:spcBef>
                        <a:spcAft>
                          <a:spcPct val="30000"/>
                        </a:spcAft>
                        <a:buClr>
                          <a:srgbClr val="BAE860"/>
                        </a:buClr>
                        <a:buSzPct val="75000"/>
                        <a:buFont typeface="Wingdings" pitchFamily="2" charset="2"/>
                        <a:buNone/>
                        <a:tabLst/>
                      </a:pPr>
                      <a:r>
                        <a:rPr kumimoji="0" lang="de-DE" sz="2000" b="0" i="0" u="none" strike="noStrike" cap="none" normalizeH="0" baseline="0" smtClean="0">
                          <a:ln>
                            <a:noFill/>
                          </a:ln>
                          <a:solidFill>
                            <a:schemeClr val="tx1"/>
                          </a:solidFill>
                          <a:effectLst/>
                          <a:latin typeface="CorpoS" pitchFamily="2" charset="0"/>
                        </a:rPr>
                        <a:t>(ELF/DaF)</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30000"/>
                        </a:spcAft>
                        <a:buClr>
                          <a:srgbClr val="BAE860"/>
                        </a:buClr>
                        <a:buSzPct val="75000"/>
                        <a:buFont typeface="Wingdings" pitchFamily="2" charset="2"/>
                        <a:buNone/>
                        <a:tabLst/>
                      </a:pPr>
                      <a:r>
                        <a:rPr kumimoji="0" lang="de-DE" sz="2000" b="1" i="0" u="none" strike="noStrike" cap="none" normalizeH="0" baseline="0" smtClean="0">
                          <a:ln>
                            <a:noFill/>
                          </a:ln>
                          <a:solidFill>
                            <a:schemeClr val="tx1"/>
                          </a:solidFill>
                          <a:effectLst/>
                          <a:latin typeface="CorpoS" pitchFamily="2" charset="0"/>
                        </a:rPr>
                        <a:t>Teilprojekt C</a:t>
                      </a:r>
                      <a:r>
                        <a:rPr kumimoji="0" lang="de-DE" sz="2000" b="0" i="0" u="none" strike="noStrike" cap="none" normalizeH="0" baseline="0" smtClean="0">
                          <a:ln>
                            <a:noFill/>
                          </a:ln>
                          <a:solidFill>
                            <a:schemeClr val="tx1"/>
                          </a:solidFill>
                          <a:effectLst/>
                          <a:latin typeface="CorpoS" pitchFamily="2" charset="0"/>
                        </a:rPr>
                        <a:t> </a:t>
                      </a:r>
                    </a:p>
                    <a:p>
                      <a:pPr marL="0" marR="0" lvl="0" indent="0" algn="ctr" defTabSz="914400" rtl="0" eaLnBrk="1" fontAlgn="base" latinLnBrk="0" hangingPunct="1">
                        <a:lnSpc>
                          <a:spcPct val="100000"/>
                        </a:lnSpc>
                        <a:spcBef>
                          <a:spcPct val="0"/>
                        </a:spcBef>
                        <a:spcAft>
                          <a:spcPct val="30000"/>
                        </a:spcAft>
                        <a:buClr>
                          <a:srgbClr val="BAE860"/>
                        </a:buClr>
                        <a:buSzPct val="75000"/>
                        <a:buFont typeface="Wingdings" pitchFamily="2" charset="2"/>
                        <a:buNone/>
                        <a:tabLst/>
                      </a:pPr>
                      <a:r>
                        <a:rPr kumimoji="0" lang="de-DE" sz="2000" b="0" i="0" u="none" strike="noStrike" cap="none" normalizeH="0" baseline="0" smtClean="0">
                          <a:ln>
                            <a:noFill/>
                          </a:ln>
                          <a:solidFill>
                            <a:schemeClr val="tx1"/>
                          </a:solidFill>
                          <a:effectLst/>
                          <a:latin typeface="CorpoS" pitchFamily="2" charset="0"/>
                        </a:rPr>
                        <a:t>Förderung interkultureller Kompetenzen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CD600"/>
                    </a:solidFill>
                  </a:tcPr>
                </a:tc>
              </a:tr>
              <a:tr h="1439863">
                <a:tc gridSpan="3">
                  <a:txBody>
                    <a:bodyPr/>
                    <a:lstStyle/>
                    <a:p>
                      <a:pPr marL="0" marR="0" lvl="0" indent="0" algn="ctr" defTabSz="914400" rtl="0" eaLnBrk="1" fontAlgn="base" latinLnBrk="0" hangingPunct="1">
                        <a:lnSpc>
                          <a:spcPct val="100000"/>
                        </a:lnSpc>
                        <a:spcBef>
                          <a:spcPct val="0"/>
                        </a:spcBef>
                        <a:spcAft>
                          <a:spcPct val="30000"/>
                        </a:spcAft>
                        <a:buClr>
                          <a:srgbClr val="BAE860"/>
                        </a:buClr>
                        <a:buSzPct val="75000"/>
                        <a:buFont typeface="Wingdings" pitchFamily="2" charset="2"/>
                        <a:buNone/>
                        <a:tabLst/>
                      </a:pPr>
                      <a:r>
                        <a:rPr kumimoji="0" lang="de-DE" sz="2000" b="1" i="0" u="none" strike="noStrike" cap="none" normalizeH="0" baseline="0" smtClean="0">
                          <a:ln>
                            <a:noFill/>
                          </a:ln>
                          <a:solidFill>
                            <a:schemeClr val="tx1"/>
                          </a:solidFill>
                          <a:effectLst/>
                          <a:latin typeface="CorpoS" pitchFamily="2" charset="0"/>
                        </a:rPr>
                        <a:t>Teilprojekt D </a:t>
                      </a:r>
                    </a:p>
                    <a:p>
                      <a:pPr marL="0" marR="0" lvl="0" indent="0" algn="l" defTabSz="914400" rtl="0" eaLnBrk="1" fontAlgn="base" latinLnBrk="0" hangingPunct="1">
                        <a:lnSpc>
                          <a:spcPct val="100000"/>
                        </a:lnSpc>
                        <a:spcBef>
                          <a:spcPct val="0"/>
                        </a:spcBef>
                        <a:spcAft>
                          <a:spcPct val="30000"/>
                        </a:spcAft>
                        <a:buClr>
                          <a:srgbClr val="BAE860"/>
                        </a:buClr>
                        <a:buSzPct val="75000"/>
                        <a:buFont typeface="Wingdings" pitchFamily="2" charset="2"/>
                        <a:buNone/>
                        <a:tabLst/>
                      </a:pPr>
                      <a:r>
                        <a:rPr kumimoji="0" lang="de-DE" sz="2000" b="0" i="0" u="none" strike="noStrike" cap="none" normalizeH="0" baseline="0" smtClean="0">
                          <a:ln>
                            <a:noFill/>
                          </a:ln>
                          <a:solidFill>
                            <a:schemeClr val="tx1"/>
                          </a:solidFill>
                          <a:effectLst/>
                          <a:latin typeface="CorpoS" pitchFamily="2" charset="0"/>
                        </a:rPr>
                        <a:t>Entwicklung von Beratungs-, Fortbildungs- und Trainingsmodulen für Studierende, Dozenten und Studienberater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00"/>
                    </a:solidFill>
                  </a:tcPr>
                </a:tc>
                <a:tc hMerge="1">
                  <a:txBody>
                    <a:bodyPr/>
                    <a:lstStyle/>
                    <a:p>
                      <a:endParaRPr lang="de-DE"/>
                    </a:p>
                  </a:txBody>
                  <a:tcPr/>
                </a:tc>
                <a:tc hMerge="1">
                  <a:txBody>
                    <a:bodyPr/>
                    <a:lstStyle/>
                    <a:p>
                      <a:endParaRPr lang="de-DE"/>
                    </a:p>
                  </a:txBody>
                  <a:tcPr/>
                </a:tc>
              </a:tr>
            </a:tbl>
          </a:graphicData>
        </a:graphic>
      </p:graphicFrame>
      <p:sp>
        <p:nvSpPr>
          <p:cNvPr id="5136" name="Rectangle 16"/>
          <p:cNvSpPr>
            <a:spLocks noChangeArrowheads="1"/>
          </p:cNvSpPr>
          <p:nvPr/>
        </p:nvSpPr>
        <p:spPr bwMode="auto">
          <a:xfrm>
            <a:off x="3090863" y="6092825"/>
            <a:ext cx="2962275"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lnSpc>
                <a:spcPct val="80000"/>
              </a:lnSpc>
              <a:spcAft>
                <a:spcPct val="30000"/>
              </a:spcAft>
              <a:buClr>
                <a:srgbClr val="BAE860"/>
              </a:buClr>
              <a:buSzPct val="75000"/>
              <a:buFont typeface="Wingdings" pitchFamily="2" charset="2"/>
              <a:buNone/>
            </a:pPr>
            <a:r>
              <a:rPr lang="de-DE" altLang="de-DE" b="0">
                <a:hlinkClick r:id="rId3"/>
              </a:rPr>
              <a:t>www.mumis-projekt.de</a:t>
            </a:r>
            <a:r>
              <a:rPr lang="de-DE" altLang="de-DE"/>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53956"/>
                                        </p:tgtEl>
                                        <p:attrNameLst>
                                          <p:attrName>style.visibility</p:attrName>
                                        </p:attrNameLst>
                                      </p:cBhvr>
                                      <p:to>
                                        <p:strVal val="visible"/>
                                      </p:to>
                                    </p:set>
                                    <p:animEffect transition="in" filter="checkerboard(across)">
                                      <p:cBhvr>
                                        <p:cTn id="7" dur="500"/>
                                        <p:tgtEl>
                                          <p:spTgt spid="2539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
          <p:cNvSpPr>
            <a:spLocks noGrp="1" noChangeArrowheads="1"/>
          </p:cNvSpPr>
          <p:nvPr>
            <p:ph type="title" idx="4294967295"/>
          </p:nvPr>
        </p:nvSpPr>
        <p:spPr/>
        <p:txBody>
          <a:bodyPr/>
          <a:lstStyle/>
          <a:p>
            <a:pPr eaLnBrk="1" hangingPunct="1"/>
            <a:r>
              <a:rPr lang="de-DE" altLang="de-DE" smtClean="0"/>
              <a:t>Studie</a:t>
            </a:r>
            <a:r>
              <a:rPr lang="de-DE" altLang="de-DE" sz="2600" b="1" smtClean="0"/>
              <a:t> </a:t>
            </a:r>
          </a:p>
        </p:txBody>
      </p:sp>
      <p:sp>
        <p:nvSpPr>
          <p:cNvPr id="51211" name="Rectangle 11"/>
          <p:cNvSpPr>
            <a:spLocks noGrp="1" noChangeArrowheads="1"/>
          </p:cNvSpPr>
          <p:nvPr>
            <p:ph type="body" idx="4294967295"/>
          </p:nvPr>
        </p:nvSpPr>
        <p:spPr>
          <a:xfrm>
            <a:off x="539750" y="2000250"/>
            <a:ext cx="8362950" cy="4530725"/>
          </a:xfrm>
        </p:spPr>
        <p:txBody>
          <a:bodyPr/>
          <a:lstStyle/>
          <a:p>
            <a:pPr eaLnBrk="1" hangingPunct="1">
              <a:lnSpc>
                <a:spcPct val="80000"/>
              </a:lnSpc>
              <a:buSzTx/>
              <a:buFontTx/>
              <a:buNone/>
            </a:pPr>
            <a:r>
              <a:rPr lang="de-DE" altLang="de-DE" sz="3200" smtClean="0">
                <a:latin typeface="Verdana" pitchFamily="34" charset="0"/>
              </a:rPr>
              <a:t>1 	</a:t>
            </a:r>
            <a:r>
              <a:rPr lang="de-DE" altLang="de-DE" sz="2800" smtClean="0">
                <a:latin typeface="Verdana" pitchFamily="34" charset="0"/>
              </a:rPr>
              <a:t>Sprachliche Zulassungs- und 	Befreiungskriterien der internationalen 	Studiengänge in Hamburg</a:t>
            </a:r>
            <a:r>
              <a:rPr lang="de-DE" altLang="de-DE" sz="3200" smtClean="0">
                <a:latin typeface="Verdana" pitchFamily="34" charset="0"/>
              </a:rPr>
              <a:t>         </a:t>
            </a:r>
            <a:endParaRPr lang="de-DE" altLang="de-DE" sz="3200" smtClean="0">
              <a:latin typeface="Wingdings" pitchFamily="2" charset="2"/>
              <a:sym typeface="Wingdings" pitchFamily="2" charset="2"/>
            </a:endParaRPr>
          </a:p>
          <a:p>
            <a:pPr eaLnBrk="1" hangingPunct="1">
              <a:lnSpc>
                <a:spcPct val="80000"/>
              </a:lnSpc>
              <a:buSzTx/>
              <a:buFontTx/>
              <a:buNone/>
            </a:pPr>
            <a:endParaRPr lang="de-DE" altLang="de-DE" sz="3200" smtClean="0">
              <a:latin typeface="Verdana" pitchFamily="34" charset="0"/>
            </a:endParaRPr>
          </a:p>
          <a:p>
            <a:pPr eaLnBrk="1" hangingPunct="1">
              <a:lnSpc>
                <a:spcPct val="80000"/>
              </a:lnSpc>
              <a:buSzTx/>
              <a:buFontTx/>
              <a:buNone/>
            </a:pPr>
            <a:r>
              <a:rPr lang="de-DE" altLang="de-DE" sz="3200" smtClean="0">
                <a:latin typeface="Verdana" pitchFamily="34" charset="0"/>
              </a:rPr>
              <a:t>2		</a:t>
            </a:r>
            <a:r>
              <a:rPr lang="de-DE" altLang="de-DE" sz="2800" smtClean="0">
                <a:latin typeface="Verdana" pitchFamily="34" charset="0"/>
              </a:rPr>
              <a:t>Bedarfsanalyse: tatsächliche 	Anforderungen in Hamburg</a:t>
            </a:r>
            <a:r>
              <a:rPr lang="de-DE" altLang="de-DE" sz="3200" smtClean="0">
                <a:latin typeface="Verdana" pitchFamily="34" charset="0"/>
              </a:rPr>
              <a:t>	</a:t>
            </a:r>
            <a:endParaRPr lang="de-DE" altLang="de-DE" sz="3200" smtClean="0">
              <a:latin typeface="Wingdings" pitchFamily="2" charset="2"/>
            </a:endParaRPr>
          </a:p>
          <a:p>
            <a:pPr eaLnBrk="1" hangingPunct="1">
              <a:lnSpc>
                <a:spcPct val="80000"/>
              </a:lnSpc>
              <a:buSzTx/>
              <a:buFontTx/>
              <a:buNone/>
            </a:pPr>
            <a:endParaRPr lang="de-DE" altLang="de-DE" sz="3200" smtClean="0">
              <a:latin typeface="Verdana" pitchFamily="34" charset="0"/>
            </a:endParaRPr>
          </a:p>
          <a:p>
            <a:pPr eaLnBrk="1" hangingPunct="1">
              <a:lnSpc>
                <a:spcPct val="80000"/>
              </a:lnSpc>
              <a:buSzTx/>
              <a:buFontTx/>
              <a:buNone/>
            </a:pPr>
            <a:r>
              <a:rPr lang="de-DE" altLang="de-DE" sz="3200" smtClean="0">
                <a:latin typeface="Verdana" pitchFamily="34" charset="0"/>
              </a:rPr>
              <a:t>3		</a:t>
            </a:r>
            <a:r>
              <a:rPr lang="de-DE" altLang="de-DE" sz="2800" smtClean="0">
                <a:latin typeface="Verdana" pitchFamily="34" charset="0"/>
              </a:rPr>
              <a:t>Angemessenheit von 	Zulassungsbedingungen</a:t>
            </a:r>
          </a:p>
          <a:p>
            <a:pPr eaLnBrk="1" hangingPunct="1">
              <a:lnSpc>
                <a:spcPct val="80000"/>
              </a:lnSpc>
              <a:buFont typeface="Wingdings" pitchFamily="2" charset="2"/>
              <a:buNone/>
            </a:pPr>
            <a:endParaRPr lang="de-DE" altLang="de-DE"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11">
                                            <p:txEl>
                                              <p:pRg st="0" end="0"/>
                                            </p:txEl>
                                          </p:spTgt>
                                        </p:tgtEl>
                                        <p:attrNameLst>
                                          <p:attrName>style.visibility</p:attrName>
                                        </p:attrNameLst>
                                      </p:cBhvr>
                                      <p:to>
                                        <p:strVal val="visible"/>
                                      </p:to>
                                    </p:set>
                                    <p:anim calcmode="lin" valueType="num">
                                      <p:cBhvr additive="base">
                                        <p:cTn id="7" dur="500" fill="hold"/>
                                        <p:tgtEl>
                                          <p:spTgt spid="512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1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1211">
                                            <p:txEl>
                                              <p:pRg st="2" end="2"/>
                                            </p:txEl>
                                          </p:spTgt>
                                        </p:tgtEl>
                                        <p:attrNameLst>
                                          <p:attrName>style.visibility</p:attrName>
                                        </p:attrNameLst>
                                      </p:cBhvr>
                                      <p:to>
                                        <p:strVal val="visible"/>
                                      </p:to>
                                    </p:set>
                                    <p:anim calcmode="lin" valueType="num">
                                      <p:cBhvr additive="base">
                                        <p:cTn id="11" dur="500" fill="hold"/>
                                        <p:tgtEl>
                                          <p:spTgt spid="51211">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1211">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1211">
                                            <p:txEl>
                                              <p:pRg st="4" end="4"/>
                                            </p:txEl>
                                          </p:spTgt>
                                        </p:tgtEl>
                                        <p:attrNameLst>
                                          <p:attrName>style.visibility</p:attrName>
                                        </p:attrNameLst>
                                      </p:cBhvr>
                                      <p:to>
                                        <p:strVal val="visible"/>
                                      </p:to>
                                    </p:set>
                                    <p:anim calcmode="lin" valueType="num">
                                      <p:cBhvr additive="base">
                                        <p:cTn id="15" dur="500" fill="hold"/>
                                        <p:tgtEl>
                                          <p:spTgt spid="51211">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121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de-DE" altLang="de-DE" smtClean="0"/>
              <a:t>Ergebnis</a:t>
            </a:r>
            <a:r>
              <a:rPr lang="de-DE" altLang="de-DE" sz="3600" smtClean="0"/>
              <a:t> </a:t>
            </a:r>
          </a:p>
        </p:txBody>
      </p:sp>
      <p:sp>
        <p:nvSpPr>
          <p:cNvPr id="59395" name="Rectangle 3"/>
          <p:cNvSpPr>
            <a:spLocks noGrp="1" noChangeArrowheads="1"/>
          </p:cNvSpPr>
          <p:nvPr>
            <p:ph type="body" idx="4294967295"/>
          </p:nvPr>
        </p:nvSpPr>
        <p:spPr>
          <a:xfrm>
            <a:off x="390525" y="1628775"/>
            <a:ext cx="8362950" cy="4895850"/>
          </a:xfrm>
        </p:spPr>
        <p:txBody>
          <a:bodyPr/>
          <a:lstStyle/>
          <a:p>
            <a:pPr marL="685800" indent="-685800" algn="ctr" eaLnBrk="1" hangingPunct="1">
              <a:lnSpc>
                <a:spcPct val="90000"/>
              </a:lnSpc>
              <a:buFont typeface="Wingdings" pitchFamily="2" charset="2"/>
              <a:buNone/>
            </a:pPr>
            <a:r>
              <a:rPr lang="de-DE" altLang="de-DE" sz="1800" smtClean="0">
                <a:latin typeface="Verdana" pitchFamily="34" charset="0"/>
              </a:rPr>
              <a:t>Wichtige Fähigkeiten und Fertigkeiten des Anforderungsprofils werden durch die Zulassungsbedingungen nicht abgedeckt: </a:t>
            </a:r>
          </a:p>
          <a:p>
            <a:pPr marL="685800" indent="-685800" algn="ctr" eaLnBrk="1" hangingPunct="1">
              <a:lnSpc>
                <a:spcPct val="90000"/>
              </a:lnSpc>
              <a:buFont typeface="Wingdings" pitchFamily="2" charset="2"/>
              <a:buNone/>
            </a:pPr>
            <a:endParaRPr lang="de-DE" altLang="de-DE" sz="1800" smtClean="0">
              <a:latin typeface="Verdana" pitchFamily="34" charset="0"/>
            </a:endParaRPr>
          </a:p>
          <a:p>
            <a:pPr lvl="2" eaLnBrk="1" hangingPunct="1">
              <a:lnSpc>
                <a:spcPct val="90000"/>
              </a:lnSpc>
            </a:pPr>
            <a:r>
              <a:rPr lang="de-DE" altLang="de-DE" sz="1800" smtClean="0">
                <a:latin typeface="Verdana" pitchFamily="34" charset="0"/>
              </a:rPr>
              <a:t>Die Sprachtests decken das ermittelte Anforderungsprofil für ein englischsprachiges Masterstudium im deutschsprachigen Hochschulraum nicht ausreichend ab  </a:t>
            </a:r>
          </a:p>
          <a:p>
            <a:pPr lvl="2" eaLnBrk="1" hangingPunct="1">
              <a:lnSpc>
                <a:spcPct val="90000"/>
              </a:lnSpc>
            </a:pPr>
            <a:r>
              <a:rPr lang="de-DE" altLang="de-DE" sz="1800" smtClean="0">
                <a:latin typeface="Verdana" pitchFamily="34" charset="0"/>
              </a:rPr>
              <a:t>Auch ein abgeschlossener Bachelor-Studiengang bedeutet  nicht, dass die Studierenden die nötigen Fähigkeiten und Fertigkeiten mitbringen, die sie für ein erfolgreiches Studium benötigen</a:t>
            </a:r>
          </a:p>
          <a:p>
            <a:pPr lvl="2" eaLnBrk="1" hangingPunct="1">
              <a:lnSpc>
                <a:spcPct val="90000"/>
              </a:lnSpc>
            </a:pPr>
            <a:r>
              <a:rPr lang="de-DE" altLang="de-DE" sz="1800" smtClean="0">
                <a:latin typeface="Verdana" pitchFamily="34" charset="0"/>
              </a:rPr>
              <a:t>Man kann insofern nicht davon ausgehen, dass die Studierenden – auch wenn sie die Zulassungsbedingungen erfüllen – die nötigen Kompetenzen mitbringen </a:t>
            </a:r>
          </a:p>
          <a:p>
            <a:pPr lvl="2" eaLnBrk="1" hangingPunct="1">
              <a:lnSpc>
                <a:spcPct val="90000"/>
              </a:lnSpc>
            </a:pPr>
            <a:r>
              <a:rPr lang="de-DE" altLang="de-DE" sz="1800" smtClean="0">
                <a:latin typeface="Verdana" pitchFamily="34" charset="0"/>
              </a:rPr>
              <a:t>In der Tat macht das Ergebnis der Studie deutlich, dass sich besonders ausländische Studierende nicht ausreichend auf das Studium der internationalen Masterstudiengänge in Deutschland vorbereitet fühlen </a:t>
            </a:r>
          </a:p>
          <a:p>
            <a:pPr lvl="1" eaLnBrk="1" hangingPunct="1">
              <a:lnSpc>
                <a:spcPct val="90000"/>
              </a:lnSpc>
            </a:pPr>
            <a:endParaRPr lang="de-DE" altLang="de-DE" sz="1800" smtClean="0">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9395">
                                            <p:txEl>
                                              <p:pRg st="2" end="2"/>
                                            </p:txEl>
                                          </p:spTgt>
                                        </p:tgtEl>
                                        <p:attrNameLst>
                                          <p:attrName>style.visibility</p:attrName>
                                        </p:attrNameLst>
                                      </p:cBhvr>
                                      <p:to>
                                        <p:strVal val="visible"/>
                                      </p:to>
                                    </p:set>
                                    <p:anim calcmode="lin" valueType="num">
                                      <p:cBhvr additive="base">
                                        <p:cTn id="13" dur="5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3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9395">
                                            <p:txEl>
                                              <p:pRg st="3" end="3"/>
                                            </p:txEl>
                                          </p:spTgt>
                                        </p:tgtEl>
                                        <p:attrNameLst>
                                          <p:attrName>style.visibility</p:attrName>
                                        </p:attrNameLst>
                                      </p:cBhvr>
                                      <p:to>
                                        <p:strVal val="visible"/>
                                      </p:to>
                                    </p:set>
                                    <p:anim calcmode="lin" valueType="num">
                                      <p:cBhvr additive="base">
                                        <p:cTn id="19" dur="500" fill="hold"/>
                                        <p:tgtEl>
                                          <p:spTgt spid="5939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3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9395">
                                            <p:txEl>
                                              <p:pRg st="4" end="4"/>
                                            </p:txEl>
                                          </p:spTgt>
                                        </p:tgtEl>
                                        <p:attrNameLst>
                                          <p:attrName>style.visibility</p:attrName>
                                        </p:attrNameLst>
                                      </p:cBhvr>
                                      <p:to>
                                        <p:strVal val="visible"/>
                                      </p:to>
                                    </p:set>
                                    <p:anim calcmode="lin" valueType="num">
                                      <p:cBhvr additive="base">
                                        <p:cTn id="25" dur="500" fill="hold"/>
                                        <p:tgtEl>
                                          <p:spTgt spid="5939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3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9395">
                                            <p:txEl>
                                              <p:pRg st="5" end="5"/>
                                            </p:txEl>
                                          </p:spTgt>
                                        </p:tgtEl>
                                        <p:attrNameLst>
                                          <p:attrName>style.visibility</p:attrName>
                                        </p:attrNameLst>
                                      </p:cBhvr>
                                      <p:to>
                                        <p:strVal val="visible"/>
                                      </p:to>
                                    </p:set>
                                    <p:anim calcmode="lin" valueType="num">
                                      <p:cBhvr additive="base">
                                        <p:cTn id="31" dur="500" fill="hold"/>
                                        <p:tgtEl>
                                          <p:spTgt spid="5939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939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de-DE" altLang="de-DE" smtClean="0"/>
              <a:t>Ergebnis</a:t>
            </a:r>
          </a:p>
        </p:txBody>
      </p:sp>
      <p:sp>
        <p:nvSpPr>
          <p:cNvPr id="131075" name="Rectangle 3"/>
          <p:cNvSpPr>
            <a:spLocks noGrp="1" noChangeArrowheads="1"/>
          </p:cNvSpPr>
          <p:nvPr>
            <p:ph type="body" idx="1"/>
          </p:nvPr>
        </p:nvSpPr>
        <p:spPr>
          <a:xfrm>
            <a:off x="539750" y="1916113"/>
            <a:ext cx="8362950" cy="4530725"/>
          </a:xfrm>
        </p:spPr>
        <p:txBody>
          <a:bodyPr/>
          <a:lstStyle/>
          <a:p>
            <a:pPr algn="ctr" eaLnBrk="1" hangingPunct="1">
              <a:buSzTx/>
              <a:buFontTx/>
              <a:buNone/>
            </a:pPr>
            <a:r>
              <a:rPr lang="de-DE" altLang="de-DE" sz="2000" b="1" smtClean="0"/>
              <a:t>Eine der größten Herausforderungen für Lehrende und Studierende </a:t>
            </a:r>
          </a:p>
          <a:p>
            <a:pPr algn="ctr" eaLnBrk="1" hangingPunct="1">
              <a:buSzTx/>
              <a:buFontTx/>
              <a:buNone/>
            </a:pPr>
            <a:r>
              <a:rPr lang="de-DE" altLang="de-DE" sz="2000" b="1" smtClean="0"/>
              <a:t>in internationalen Studiengängen: </a:t>
            </a:r>
          </a:p>
          <a:p>
            <a:pPr algn="ctr" eaLnBrk="1" hangingPunct="1">
              <a:buSzTx/>
              <a:buFontTx/>
              <a:buNone/>
            </a:pPr>
            <a:endParaRPr lang="de-DE" altLang="de-DE" sz="2000" b="1" smtClean="0"/>
          </a:p>
          <a:p>
            <a:pPr algn="ctr" eaLnBrk="1" hangingPunct="1">
              <a:buSzTx/>
              <a:buFontTx/>
              <a:buNone/>
            </a:pPr>
            <a:r>
              <a:rPr lang="de-DE" altLang="de-DE" sz="6000" b="1" smtClean="0">
                <a:solidFill>
                  <a:srgbClr val="00A800"/>
                </a:solidFill>
                <a:latin typeface="Georgia" pitchFamily="18" charset="0"/>
              </a:rPr>
              <a:t>ERWARTUNGEN</a:t>
            </a:r>
          </a:p>
          <a:p>
            <a:pPr algn="ctr" eaLnBrk="1" hangingPunct="1">
              <a:buSzTx/>
              <a:buFontTx/>
              <a:buNone/>
            </a:pPr>
            <a:r>
              <a:rPr lang="de-DE" altLang="de-DE" sz="3200" b="1" smtClean="0">
                <a:solidFill>
                  <a:srgbClr val="00A800"/>
                </a:solidFill>
                <a:latin typeface="Georgia" pitchFamily="18" charset="0"/>
              </a:rPr>
              <a:t>Von Dozenten an Studierende </a:t>
            </a:r>
          </a:p>
          <a:p>
            <a:pPr algn="ctr" eaLnBrk="1" hangingPunct="1">
              <a:buSzTx/>
              <a:buFontTx/>
              <a:buNone/>
            </a:pPr>
            <a:r>
              <a:rPr lang="de-DE" altLang="de-DE" sz="3200" b="1" smtClean="0">
                <a:solidFill>
                  <a:srgbClr val="00A800"/>
                </a:solidFill>
                <a:latin typeface="Georgia" pitchFamily="18" charset="0"/>
              </a:rPr>
              <a:t>Von Studierenden an Dozenten</a:t>
            </a:r>
            <a:r>
              <a:rPr lang="de-DE" altLang="de-DE" sz="6000" b="1" smtClean="0">
                <a:solidFill>
                  <a:srgbClr val="00A800"/>
                </a:solidFill>
                <a:latin typeface="Georgia" pitchFamily="18" charset="0"/>
              </a:rPr>
              <a:t> </a:t>
            </a:r>
            <a:r>
              <a:rPr lang="de-DE" altLang="de-DE" sz="6000" b="1" smtClean="0">
                <a:solidFill>
                  <a:srgbClr val="8CD600"/>
                </a:solidFill>
                <a:latin typeface="Georgia"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 calcmode="lin" valueType="num">
                                      <p:cBhvr additive="base">
                                        <p:cTn id="7" dur="500" fill="hold"/>
                                        <p:tgtEl>
                                          <p:spTgt spid="131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107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31075">
                                            <p:txEl>
                                              <p:pRg st="1" end="1"/>
                                            </p:txEl>
                                          </p:spTgt>
                                        </p:tgtEl>
                                        <p:attrNameLst>
                                          <p:attrName>style.visibility</p:attrName>
                                        </p:attrNameLst>
                                      </p:cBhvr>
                                      <p:to>
                                        <p:strVal val="visible"/>
                                      </p:to>
                                    </p:set>
                                    <p:anim calcmode="lin" valueType="num">
                                      <p:cBhvr additive="base">
                                        <p:cTn id="11" dur="500" fill="hold"/>
                                        <p:tgtEl>
                                          <p:spTgt spid="13107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1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131075">
                                            <p:txEl>
                                              <p:pRg st="3" end="3"/>
                                            </p:txEl>
                                          </p:spTgt>
                                        </p:tgtEl>
                                        <p:attrNameLst>
                                          <p:attrName>style.visibility</p:attrName>
                                        </p:attrNameLst>
                                      </p:cBhvr>
                                      <p:to>
                                        <p:strVal val="visible"/>
                                      </p:to>
                                    </p:set>
                                    <p:anim calcmode="lin" valueType="num">
                                      <p:cBhvr additive="base">
                                        <p:cTn id="17" dur="500" fill="hold"/>
                                        <p:tgtEl>
                                          <p:spTgt spid="13107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31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8" presetClass="emph" presetSubtype="0" fill="hold" nodeType="clickEffect">
                                  <p:stCondLst>
                                    <p:cond delay="0"/>
                                  </p:stCondLst>
                                  <p:childTnLst>
                                    <p:animRot by="21600000">
                                      <p:cBhvr>
                                        <p:cTn id="22" dur="2000" fill="hold"/>
                                        <p:tgtEl>
                                          <p:spTgt spid="131075">
                                            <p:txEl>
                                              <p:pRg st="3" end="3"/>
                                            </p:txEl>
                                          </p:spTgt>
                                        </p:tgtEl>
                                        <p:attrNameLst>
                                          <p:attrName>r</p:attrName>
                                        </p:attrNameLst>
                                      </p:cBhvr>
                                    </p:animRo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131075">
                                            <p:txEl>
                                              <p:pRg st="4" end="4"/>
                                            </p:txEl>
                                          </p:spTgt>
                                        </p:tgtEl>
                                        <p:attrNameLst>
                                          <p:attrName>style.visibility</p:attrName>
                                        </p:attrNameLst>
                                      </p:cBhvr>
                                      <p:to>
                                        <p:strVal val="visible"/>
                                      </p:to>
                                    </p:set>
                                    <p:anim calcmode="lin" valueType="num">
                                      <p:cBhvr additive="base">
                                        <p:cTn id="27" dur="500" fill="hold"/>
                                        <p:tgtEl>
                                          <p:spTgt spid="131075">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31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131075">
                                            <p:txEl>
                                              <p:pRg st="5" end="5"/>
                                            </p:txEl>
                                          </p:spTgt>
                                        </p:tgtEl>
                                        <p:attrNameLst>
                                          <p:attrName>style.visibility</p:attrName>
                                        </p:attrNameLst>
                                      </p:cBhvr>
                                      <p:to>
                                        <p:strVal val="visible"/>
                                      </p:to>
                                    </p:set>
                                    <p:anim calcmode="lin" valueType="num">
                                      <p:cBhvr additive="base">
                                        <p:cTn id="33" dur="500" fill="hold"/>
                                        <p:tgtEl>
                                          <p:spTgt spid="131075">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3107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de-DE" altLang="de-DE" sz="3600" smtClean="0"/>
              <a:t>Perspektive Professoren    </a:t>
            </a:r>
          </a:p>
        </p:txBody>
      </p:sp>
      <p:sp>
        <p:nvSpPr>
          <p:cNvPr id="159888" name="Text Box 144"/>
          <p:cNvSpPr txBox="1">
            <a:spLocks noChangeArrowheads="1"/>
          </p:cNvSpPr>
          <p:nvPr/>
        </p:nvSpPr>
        <p:spPr bwMode="auto">
          <a:xfrm>
            <a:off x="755650" y="1916113"/>
            <a:ext cx="7704138" cy="655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spcBef>
                <a:spcPct val="50000"/>
              </a:spcBef>
            </a:pPr>
            <a:r>
              <a:rPr lang="de-DE" altLang="de-DE"/>
              <a:t>Erwartungen der Lehrenden werden von ausländischen Studierenden häufig nicht erfüllt: </a:t>
            </a:r>
          </a:p>
          <a:p>
            <a:pPr eaLnBrk="1" hangingPunct="1">
              <a:spcBef>
                <a:spcPct val="50000"/>
              </a:spcBef>
              <a:buClr>
                <a:srgbClr val="8CD600"/>
              </a:buClr>
              <a:buFontTx/>
              <a:buChar char="•"/>
            </a:pPr>
            <a:r>
              <a:rPr lang="de-DE" altLang="de-DE"/>
              <a:t> 	aktive Beteiligung in Seminaren </a:t>
            </a:r>
          </a:p>
          <a:p>
            <a:pPr eaLnBrk="1" hangingPunct="1">
              <a:spcBef>
                <a:spcPct val="50000"/>
              </a:spcBef>
              <a:buClr>
                <a:srgbClr val="8CD600"/>
              </a:buClr>
              <a:buFontTx/>
              <a:buChar char="•"/>
            </a:pPr>
            <a:r>
              <a:rPr lang="de-DE" altLang="de-DE"/>
              <a:t> 	kritische Auseinandersetzung mit Theorien und   	Hypothesen mündlich und schriftlich</a:t>
            </a:r>
          </a:p>
          <a:p>
            <a:pPr eaLnBrk="1" hangingPunct="1">
              <a:spcBef>
                <a:spcPct val="50000"/>
              </a:spcBef>
              <a:buClr>
                <a:srgbClr val="8CD600"/>
              </a:buClr>
              <a:buFontTx/>
              <a:buChar char="•"/>
            </a:pPr>
            <a:r>
              <a:rPr lang="de-DE" altLang="de-DE"/>
              <a:t> 	argumentativer Schreibstil (statt reproduzierend) </a:t>
            </a:r>
          </a:p>
          <a:p>
            <a:pPr eaLnBrk="1" hangingPunct="1">
              <a:spcBef>
                <a:spcPct val="50000"/>
              </a:spcBef>
              <a:buClr>
                <a:srgbClr val="8CD600"/>
              </a:buClr>
              <a:buFontTx/>
              <a:buChar char="•"/>
            </a:pPr>
            <a:r>
              <a:rPr lang="de-DE" altLang="de-DE"/>
              <a:t> 	Einbringen eigener Meinung </a:t>
            </a:r>
          </a:p>
          <a:p>
            <a:pPr eaLnBrk="1" hangingPunct="1">
              <a:spcBef>
                <a:spcPct val="50000"/>
              </a:spcBef>
              <a:buClr>
                <a:srgbClr val="8CD600"/>
              </a:buClr>
              <a:buFontTx/>
              <a:buChar char="•"/>
            </a:pPr>
            <a:r>
              <a:rPr lang="de-DE" altLang="de-DE"/>
              <a:t> 	Selbständigkeit</a:t>
            </a:r>
          </a:p>
          <a:p>
            <a:pPr eaLnBrk="1" hangingPunct="1">
              <a:spcBef>
                <a:spcPct val="50000"/>
              </a:spcBef>
              <a:buClr>
                <a:srgbClr val="8CD600"/>
              </a:buClr>
              <a:buFontTx/>
              <a:buChar char="•"/>
            </a:pPr>
            <a:r>
              <a:rPr lang="de-DE" altLang="de-DE"/>
              <a:t> 	Zweck von Sprechstunden/Vorbereitung auf 	Sprechstunden  </a:t>
            </a:r>
          </a:p>
          <a:p>
            <a:pPr eaLnBrk="1" hangingPunct="1">
              <a:spcBef>
                <a:spcPct val="50000"/>
              </a:spcBef>
              <a:buClr>
                <a:srgbClr val="8CD600"/>
              </a:buClr>
              <a:buFontTx/>
              <a:buChar char="•"/>
            </a:pPr>
            <a:endParaRPr lang="de-DE" altLang="de-DE"/>
          </a:p>
          <a:p>
            <a:pPr eaLnBrk="1" hangingPunct="1">
              <a:spcBef>
                <a:spcPct val="50000"/>
              </a:spcBef>
            </a:pPr>
            <a:endParaRPr lang="de-DE" altLang="de-DE"/>
          </a:p>
          <a:p>
            <a:pPr eaLnBrk="1" hangingPunct="1">
              <a:spcBef>
                <a:spcPct val="50000"/>
              </a:spcBef>
            </a:pPr>
            <a:endParaRPr lang="de-DE" altLang="de-DE"/>
          </a:p>
          <a:p>
            <a:pPr eaLnBrk="1" hangingPunct="1">
              <a:spcBef>
                <a:spcPct val="50000"/>
              </a:spcBef>
            </a:pPr>
            <a:endParaRPr lang="de-DE" altLang="de-DE"/>
          </a:p>
          <a:p>
            <a:pPr eaLnBrk="1" hangingPunct="1">
              <a:spcBef>
                <a:spcPct val="50000"/>
              </a:spcBef>
            </a:pPr>
            <a:endParaRPr lang="de-DE" altLang="de-DE"/>
          </a:p>
          <a:p>
            <a:pPr eaLnBrk="1" hangingPunct="1">
              <a:spcBef>
                <a:spcPct val="50000"/>
              </a:spcBef>
            </a:pPr>
            <a:endParaRPr lang="de-DE" altLang="de-DE"/>
          </a:p>
          <a:p>
            <a:pPr eaLnBrk="1" hangingPunct="1">
              <a:spcBef>
                <a:spcPct val="50000"/>
              </a:spcBef>
              <a:buFontTx/>
              <a:buChar char="-"/>
            </a:pPr>
            <a:endParaRPr lang="de-DE" alt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59888">
                                            <p:txEl>
                                              <p:pRg st="0" end="0"/>
                                            </p:txEl>
                                          </p:spTgt>
                                        </p:tgtEl>
                                        <p:attrNameLst>
                                          <p:attrName>style.visibility</p:attrName>
                                        </p:attrNameLst>
                                      </p:cBhvr>
                                      <p:to>
                                        <p:strVal val="visible"/>
                                      </p:to>
                                    </p:set>
                                    <p:anim calcmode="lin" valueType="num">
                                      <p:cBhvr additive="base">
                                        <p:cTn id="7" dur="500" fill="hold"/>
                                        <p:tgtEl>
                                          <p:spTgt spid="15988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988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59888">
                                            <p:txEl>
                                              <p:pRg st="1" end="1"/>
                                            </p:txEl>
                                          </p:spTgt>
                                        </p:tgtEl>
                                        <p:attrNameLst>
                                          <p:attrName>style.visibility</p:attrName>
                                        </p:attrNameLst>
                                      </p:cBhvr>
                                      <p:to>
                                        <p:strVal val="visible"/>
                                      </p:to>
                                    </p:set>
                                    <p:anim calcmode="lin" valueType="num">
                                      <p:cBhvr additive="base">
                                        <p:cTn id="13" dur="500" fill="hold"/>
                                        <p:tgtEl>
                                          <p:spTgt spid="15988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988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59888">
                                            <p:txEl>
                                              <p:pRg st="2" end="2"/>
                                            </p:txEl>
                                          </p:spTgt>
                                        </p:tgtEl>
                                        <p:attrNameLst>
                                          <p:attrName>style.visibility</p:attrName>
                                        </p:attrNameLst>
                                      </p:cBhvr>
                                      <p:to>
                                        <p:strVal val="visible"/>
                                      </p:to>
                                    </p:set>
                                    <p:anim calcmode="lin" valueType="num">
                                      <p:cBhvr additive="base">
                                        <p:cTn id="19" dur="500" fill="hold"/>
                                        <p:tgtEl>
                                          <p:spTgt spid="15988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988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59888">
                                            <p:txEl>
                                              <p:pRg st="3" end="3"/>
                                            </p:txEl>
                                          </p:spTgt>
                                        </p:tgtEl>
                                        <p:attrNameLst>
                                          <p:attrName>style.visibility</p:attrName>
                                        </p:attrNameLst>
                                      </p:cBhvr>
                                      <p:to>
                                        <p:strVal val="visible"/>
                                      </p:to>
                                    </p:set>
                                    <p:anim calcmode="lin" valueType="num">
                                      <p:cBhvr additive="base">
                                        <p:cTn id="25" dur="500" fill="hold"/>
                                        <p:tgtEl>
                                          <p:spTgt spid="15988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988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59888">
                                            <p:txEl>
                                              <p:pRg st="4" end="4"/>
                                            </p:txEl>
                                          </p:spTgt>
                                        </p:tgtEl>
                                        <p:attrNameLst>
                                          <p:attrName>style.visibility</p:attrName>
                                        </p:attrNameLst>
                                      </p:cBhvr>
                                      <p:to>
                                        <p:strVal val="visible"/>
                                      </p:to>
                                    </p:set>
                                    <p:anim calcmode="lin" valueType="num">
                                      <p:cBhvr additive="base">
                                        <p:cTn id="31" dur="500" fill="hold"/>
                                        <p:tgtEl>
                                          <p:spTgt spid="15988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988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59888">
                                            <p:txEl>
                                              <p:pRg st="5" end="5"/>
                                            </p:txEl>
                                          </p:spTgt>
                                        </p:tgtEl>
                                        <p:attrNameLst>
                                          <p:attrName>style.visibility</p:attrName>
                                        </p:attrNameLst>
                                      </p:cBhvr>
                                      <p:to>
                                        <p:strVal val="visible"/>
                                      </p:to>
                                    </p:set>
                                    <p:anim calcmode="lin" valueType="num">
                                      <p:cBhvr additive="base">
                                        <p:cTn id="37" dur="500" fill="hold"/>
                                        <p:tgtEl>
                                          <p:spTgt spid="15988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988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59888">
                                            <p:txEl>
                                              <p:pRg st="6" end="6"/>
                                            </p:txEl>
                                          </p:spTgt>
                                        </p:tgtEl>
                                        <p:attrNameLst>
                                          <p:attrName>style.visibility</p:attrName>
                                        </p:attrNameLst>
                                      </p:cBhvr>
                                      <p:to>
                                        <p:strVal val="visible"/>
                                      </p:to>
                                    </p:set>
                                    <p:anim calcmode="lin" valueType="num">
                                      <p:cBhvr additive="base">
                                        <p:cTn id="43" dur="500" fill="hold"/>
                                        <p:tgtEl>
                                          <p:spTgt spid="15988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5988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
          <p:cNvSpPr>
            <a:spLocks noGrp="1" noChangeArrowheads="1"/>
          </p:cNvSpPr>
          <p:nvPr>
            <p:ph type="title" idx="4294967295"/>
          </p:nvPr>
        </p:nvSpPr>
        <p:spPr/>
        <p:txBody>
          <a:bodyPr/>
          <a:lstStyle/>
          <a:p>
            <a:pPr eaLnBrk="1" hangingPunct="1">
              <a:lnSpc>
                <a:spcPct val="70000"/>
              </a:lnSpc>
            </a:pPr>
            <a:r>
              <a:rPr lang="de-DE" altLang="de-DE" smtClean="0"/>
              <a:t>Beispiele  Professoren </a:t>
            </a:r>
          </a:p>
        </p:txBody>
      </p:sp>
      <p:sp>
        <p:nvSpPr>
          <p:cNvPr id="51211" name="Rectangle 11"/>
          <p:cNvSpPr>
            <a:spLocks noGrp="1" noChangeArrowheads="1"/>
          </p:cNvSpPr>
          <p:nvPr>
            <p:ph type="body" idx="4294967295"/>
          </p:nvPr>
        </p:nvSpPr>
        <p:spPr>
          <a:xfrm>
            <a:off x="539750" y="1916113"/>
            <a:ext cx="8362950" cy="4530725"/>
          </a:xfrm>
        </p:spPr>
        <p:txBody>
          <a:bodyPr/>
          <a:lstStyle/>
          <a:p>
            <a:pPr eaLnBrk="1" hangingPunct="1">
              <a:buSzTx/>
              <a:buFontTx/>
              <a:buNone/>
            </a:pPr>
            <a:endParaRPr lang="de-DE" altLang="de-DE" smtClean="0">
              <a:solidFill>
                <a:srgbClr val="8CD600"/>
              </a:solidFill>
              <a:latin typeface="Verdana" pitchFamily="34" charset="0"/>
            </a:endParaRPr>
          </a:p>
          <a:p>
            <a:pPr eaLnBrk="1" hangingPunct="1">
              <a:buFont typeface="Wingdings" pitchFamily="2" charset="2"/>
              <a:buNone/>
            </a:pPr>
            <a:endParaRPr lang="de-DE" altLang="de-DE" sz="4400" smtClean="0">
              <a:solidFill>
                <a:schemeClr val="accent1"/>
              </a:solidFill>
            </a:endParaRPr>
          </a:p>
        </p:txBody>
      </p:sp>
      <p:sp>
        <p:nvSpPr>
          <p:cNvPr id="133126" name="AutoShape 6"/>
          <p:cNvSpPr>
            <a:spLocks noChangeArrowheads="1"/>
          </p:cNvSpPr>
          <p:nvPr/>
        </p:nvSpPr>
        <p:spPr bwMode="auto">
          <a:xfrm>
            <a:off x="611188" y="1628775"/>
            <a:ext cx="8064500" cy="1223963"/>
          </a:xfrm>
          <a:prstGeom prst="wedgeRoundRectCallout">
            <a:avLst>
              <a:gd name="adj1" fmla="val -3801"/>
              <a:gd name="adj2" fmla="val -59468"/>
              <a:gd name="adj3" fmla="val 16667"/>
            </a:avLst>
          </a:prstGeom>
          <a:solidFill>
            <a:schemeClr val="accent1"/>
          </a:solidFill>
          <a:ln w="9525">
            <a:solidFill>
              <a:schemeClr val="tx1"/>
            </a:solidFill>
            <a:miter lim="800000"/>
            <a:headEnd/>
            <a:tailEnd/>
          </a:ln>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de-DE" altLang="de-DE" sz="1600"/>
              <a:t>„Also in internationalen Gruppen hab ich manchmal das Problem, dass sich kein Mensch meldet und keiner mitmacht. Über ein Thema kritisch zu diskutieren ist da gar nicht möglich“</a:t>
            </a:r>
          </a:p>
        </p:txBody>
      </p:sp>
      <p:sp>
        <p:nvSpPr>
          <p:cNvPr id="133128" name="AutoShape 8"/>
          <p:cNvSpPr>
            <a:spLocks noChangeArrowheads="1"/>
          </p:cNvSpPr>
          <p:nvPr/>
        </p:nvSpPr>
        <p:spPr bwMode="auto">
          <a:xfrm>
            <a:off x="1258888" y="3141663"/>
            <a:ext cx="6624637" cy="3024187"/>
          </a:xfrm>
          <a:prstGeom prst="wedgeRectCallout">
            <a:avLst>
              <a:gd name="adj1" fmla="val -59657"/>
              <a:gd name="adj2" fmla="val 55301"/>
            </a:avLst>
          </a:prstGeom>
          <a:solidFill>
            <a:schemeClr val="accent1"/>
          </a:solidFill>
          <a:ln w="9525">
            <a:solidFill>
              <a:schemeClr val="tx1"/>
            </a:solidFill>
            <a:miter lim="800000"/>
            <a:headEnd/>
            <a:tailEnd/>
          </a:ln>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de-DE" altLang="de-DE" sz="1600"/>
              <a:t>„Am Anfang waren wir manchmal wie vor den Kopf geschlagen, weil wir dachten, die haben doch alle einen Bachelor, die müssen irgendwie mal eine schriftliche Arbeit geschrieben haben. Dann stellten wir fest, dass wir einige Studenten hatten, die hatten noch nie eine schriftliche Arbeit geschrieben –außer einer Klausur. Und bei diesen Klausuren war es häufig so, das war multiple choice. Das heißt also, die kamen mit einem Bachelor her und hatten noch nie eine Arbeit schreiben müssen, wo sie zusammenhängende Argumentationen hätten liefern müssen“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51211">
                                            <p:txEl>
                                              <p:pRg st="0" end="0"/>
                                            </p:txEl>
                                          </p:spTgt>
                                        </p:tgtEl>
                                        <p:attrNameLst>
                                          <p:attrName>style.visibility</p:attrName>
                                        </p:attrNameLst>
                                      </p:cBhvr>
                                      <p:to>
                                        <p:strVal val="visible"/>
                                      </p:to>
                                    </p:set>
                                    <p:anim calcmode="lin" valueType="num">
                                      <p:cBhvr additive="base">
                                        <p:cTn id="7" dur="500" fill="hold"/>
                                        <p:tgtEl>
                                          <p:spTgt spid="512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26"/>
                                        </p:tgtEl>
                                        <p:attrNameLst>
                                          <p:attrName>style.visibility</p:attrName>
                                        </p:attrNameLst>
                                      </p:cBhvr>
                                      <p:to>
                                        <p:strVal val="visible"/>
                                      </p:to>
                                    </p:set>
                                    <p:anim calcmode="lin" valueType="num">
                                      <p:cBhvr additive="base">
                                        <p:cTn id="13" dur="500" fill="hold"/>
                                        <p:tgtEl>
                                          <p:spTgt spid="133126"/>
                                        </p:tgtEl>
                                        <p:attrNameLst>
                                          <p:attrName>ppt_x</p:attrName>
                                        </p:attrNameLst>
                                      </p:cBhvr>
                                      <p:tavLst>
                                        <p:tav tm="0">
                                          <p:val>
                                            <p:strVal val="#ppt_x"/>
                                          </p:val>
                                        </p:tav>
                                        <p:tav tm="100000">
                                          <p:val>
                                            <p:strVal val="#ppt_x"/>
                                          </p:val>
                                        </p:tav>
                                      </p:tavLst>
                                    </p:anim>
                                    <p:anim calcmode="lin" valueType="num">
                                      <p:cBhvr additive="base">
                                        <p:cTn id="14" dur="500" fill="hold"/>
                                        <p:tgtEl>
                                          <p:spTgt spid="13312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28"/>
                                        </p:tgtEl>
                                        <p:attrNameLst>
                                          <p:attrName>style.visibility</p:attrName>
                                        </p:attrNameLst>
                                      </p:cBhvr>
                                      <p:to>
                                        <p:strVal val="visible"/>
                                      </p:to>
                                    </p:set>
                                    <p:anim calcmode="lin" valueType="num">
                                      <p:cBhvr additive="base">
                                        <p:cTn id="19" dur="500" fill="hold"/>
                                        <p:tgtEl>
                                          <p:spTgt spid="133128"/>
                                        </p:tgtEl>
                                        <p:attrNameLst>
                                          <p:attrName>ppt_x</p:attrName>
                                        </p:attrNameLst>
                                      </p:cBhvr>
                                      <p:tavLst>
                                        <p:tav tm="0">
                                          <p:val>
                                            <p:strVal val="#ppt_x"/>
                                          </p:val>
                                        </p:tav>
                                        <p:tav tm="100000">
                                          <p:val>
                                            <p:strVal val="#ppt_x"/>
                                          </p:val>
                                        </p:tav>
                                      </p:tavLst>
                                    </p:anim>
                                    <p:anim calcmode="lin" valueType="num">
                                      <p:cBhvr additive="base">
                                        <p:cTn id="20" dur="500" fill="hold"/>
                                        <p:tgtEl>
                                          <p:spTgt spid="1331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6" grpId="0" animBg="1"/>
      <p:bldP spid="13312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
          <p:cNvSpPr>
            <a:spLocks noGrp="1" noChangeArrowheads="1"/>
          </p:cNvSpPr>
          <p:nvPr>
            <p:ph type="title" idx="4294967295"/>
          </p:nvPr>
        </p:nvSpPr>
        <p:spPr/>
        <p:txBody>
          <a:bodyPr/>
          <a:lstStyle/>
          <a:p>
            <a:pPr eaLnBrk="1" hangingPunct="1">
              <a:lnSpc>
                <a:spcPct val="70000"/>
              </a:lnSpc>
            </a:pPr>
            <a:r>
              <a:rPr lang="de-DE" altLang="de-DE" smtClean="0"/>
              <a:t>Beispiele Professoren</a:t>
            </a:r>
          </a:p>
        </p:txBody>
      </p:sp>
      <p:sp>
        <p:nvSpPr>
          <p:cNvPr id="51211" name="Rectangle 11"/>
          <p:cNvSpPr>
            <a:spLocks noGrp="1" noChangeArrowheads="1"/>
          </p:cNvSpPr>
          <p:nvPr>
            <p:ph type="body" idx="4294967295"/>
          </p:nvPr>
        </p:nvSpPr>
        <p:spPr>
          <a:xfrm>
            <a:off x="539750" y="1916113"/>
            <a:ext cx="8362950" cy="4530725"/>
          </a:xfrm>
        </p:spPr>
        <p:txBody>
          <a:bodyPr/>
          <a:lstStyle/>
          <a:p>
            <a:pPr eaLnBrk="1" hangingPunct="1">
              <a:buSzTx/>
              <a:buFontTx/>
              <a:buNone/>
            </a:pPr>
            <a:endParaRPr lang="de-DE" altLang="de-DE" smtClean="0">
              <a:solidFill>
                <a:srgbClr val="8CD600"/>
              </a:solidFill>
              <a:latin typeface="Verdana" pitchFamily="34" charset="0"/>
            </a:endParaRPr>
          </a:p>
          <a:p>
            <a:pPr eaLnBrk="1" hangingPunct="1">
              <a:buFont typeface="Wingdings" pitchFamily="2" charset="2"/>
              <a:buNone/>
            </a:pPr>
            <a:endParaRPr lang="de-DE" altLang="de-DE" sz="4400" smtClean="0">
              <a:solidFill>
                <a:schemeClr val="accent1"/>
              </a:solidFill>
            </a:endParaRPr>
          </a:p>
        </p:txBody>
      </p:sp>
      <p:sp>
        <p:nvSpPr>
          <p:cNvPr id="218116" name="AutoShape 4"/>
          <p:cNvSpPr>
            <a:spLocks noChangeArrowheads="1"/>
          </p:cNvSpPr>
          <p:nvPr/>
        </p:nvSpPr>
        <p:spPr bwMode="auto">
          <a:xfrm>
            <a:off x="323850" y="1700213"/>
            <a:ext cx="4608513" cy="2087562"/>
          </a:xfrm>
          <a:prstGeom prst="wedgeRoundRectCallout">
            <a:avLst>
              <a:gd name="adj1" fmla="val 57167"/>
              <a:gd name="adj2" fmla="val 34565"/>
              <a:gd name="adj3" fmla="val 16667"/>
            </a:avLst>
          </a:prstGeom>
          <a:solidFill>
            <a:schemeClr val="accent1"/>
          </a:solidFill>
          <a:ln w="9525">
            <a:solidFill>
              <a:schemeClr val="tx1"/>
            </a:solidFill>
            <a:miter lim="800000"/>
            <a:headEnd/>
            <a:tailEnd/>
          </a:ln>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de-DE" altLang="de-DE"/>
              <a:t>Viele wissen nicht, wie wichtig die aktive und regelmäßige Teilnahme in den Seminaren ist. Die Teilnahme fließt auch mit ein in die Bewertung – wie soll ich das bewerten? </a:t>
            </a:r>
          </a:p>
        </p:txBody>
      </p:sp>
      <p:sp>
        <p:nvSpPr>
          <p:cNvPr id="218117" name="AutoShape 5"/>
          <p:cNvSpPr>
            <a:spLocks noChangeArrowheads="1"/>
          </p:cNvSpPr>
          <p:nvPr/>
        </p:nvSpPr>
        <p:spPr bwMode="auto">
          <a:xfrm>
            <a:off x="5435600" y="1989138"/>
            <a:ext cx="3708400" cy="2231950"/>
          </a:xfrm>
          <a:prstGeom prst="wedgeEllipseCallout">
            <a:avLst>
              <a:gd name="adj1" fmla="val -20764"/>
              <a:gd name="adj2" fmla="val 60935"/>
            </a:avLst>
          </a:prstGeom>
          <a:solidFill>
            <a:schemeClr val="accent1"/>
          </a:solidFill>
          <a:ln w="9525">
            <a:solidFill>
              <a:schemeClr val="tx1"/>
            </a:solidFill>
            <a:miter lim="800000"/>
            <a:headEnd/>
            <a:tailEnd/>
          </a:ln>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de-DE" altLang="de-DE" sz="1600" b="0" dirty="0"/>
              <a:t>„Die Leute sind inhaltlich und sprachlich total </a:t>
            </a:r>
            <a:r>
              <a:rPr lang="de-DE" altLang="de-DE" sz="1600" b="0" dirty="0" err="1"/>
              <a:t>plietsch</a:t>
            </a:r>
            <a:r>
              <a:rPr lang="de-DE" altLang="de-DE" sz="1600" b="0" dirty="0"/>
              <a:t>, aber ihnen fehlt diese akademische Kultur“</a:t>
            </a:r>
            <a:r>
              <a:rPr lang="de-DE" altLang="de-DE" sz="1600" dirty="0"/>
              <a:t> </a:t>
            </a:r>
          </a:p>
        </p:txBody>
      </p:sp>
      <p:sp>
        <p:nvSpPr>
          <p:cNvPr id="218119" name="AutoShape 7"/>
          <p:cNvSpPr>
            <a:spLocks noChangeArrowheads="1"/>
          </p:cNvSpPr>
          <p:nvPr/>
        </p:nvSpPr>
        <p:spPr bwMode="auto">
          <a:xfrm>
            <a:off x="1619250" y="4724400"/>
            <a:ext cx="4032250" cy="1800225"/>
          </a:xfrm>
          <a:prstGeom prst="wedgeEllipseCallout">
            <a:avLst>
              <a:gd name="adj1" fmla="val -30236"/>
              <a:gd name="adj2" fmla="val -66843"/>
            </a:avLst>
          </a:prstGeom>
          <a:solidFill>
            <a:schemeClr val="accent1"/>
          </a:solidFill>
          <a:ln w="9525">
            <a:solidFill>
              <a:schemeClr val="tx1"/>
            </a:solidFill>
            <a:miter lim="800000"/>
            <a:headEnd/>
            <a:tailEnd/>
          </a:ln>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de-DE" altLang="de-DE" sz="1600"/>
              <a:t>„bei vielen ist der Glaube verbreitet eine kritische Äußerung im Seminar könnte der Dozent als Angriff verstehen“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51211">
                                            <p:txEl>
                                              <p:pRg st="0" end="0"/>
                                            </p:txEl>
                                          </p:spTgt>
                                        </p:tgtEl>
                                        <p:attrNameLst>
                                          <p:attrName>style.visibility</p:attrName>
                                        </p:attrNameLst>
                                      </p:cBhvr>
                                      <p:to>
                                        <p:strVal val="visible"/>
                                      </p:to>
                                    </p:set>
                                    <p:anim calcmode="lin" valueType="num">
                                      <p:cBhvr additive="base">
                                        <p:cTn id="7" dur="500" fill="hold"/>
                                        <p:tgtEl>
                                          <p:spTgt spid="512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8116"/>
                                        </p:tgtEl>
                                        <p:attrNameLst>
                                          <p:attrName>style.visibility</p:attrName>
                                        </p:attrNameLst>
                                      </p:cBhvr>
                                      <p:to>
                                        <p:strVal val="visible"/>
                                      </p:to>
                                    </p:set>
                                    <p:anim calcmode="lin" valueType="num">
                                      <p:cBhvr additive="base">
                                        <p:cTn id="13" dur="500" fill="hold"/>
                                        <p:tgtEl>
                                          <p:spTgt spid="218116"/>
                                        </p:tgtEl>
                                        <p:attrNameLst>
                                          <p:attrName>ppt_x</p:attrName>
                                        </p:attrNameLst>
                                      </p:cBhvr>
                                      <p:tavLst>
                                        <p:tav tm="0">
                                          <p:val>
                                            <p:strVal val="#ppt_x"/>
                                          </p:val>
                                        </p:tav>
                                        <p:tav tm="100000">
                                          <p:val>
                                            <p:strVal val="#ppt_x"/>
                                          </p:val>
                                        </p:tav>
                                      </p:tavLst>
                                    </p:anim>
                                    <p:anim calcmode="lin" valueType="num">
                                      <p:cBhvr additive="base">
                                        <p:cTn id="14" dur="500" fill="hold"/>
                                        <p:tgtEl>
                                          <p:spTgt spid="21811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8117"/>
                                        </p:tgtEl>
                                        <p:attrNameLst>
                                          <p:attrName>style.visibility</p:attrName>
                                        </p:attrNameLst>
                                      </p:cBhvr>
                                      <p:to>
                                        <p:strVal val="visible"/>
                                      </p:to>
                                    </p:set>
                                    <p:anim calcmode="lin" valueType="num">
                                      <p:cBhvr additive="base">
                                        <p:cTn id="19" dur="500" fill="hold"/>
                                        <p:tgtEl>
                                          <p:spTgt spid="218117"/>
                                        </p:tgtEl>
                                        <p:attrNameLst>
                                          <p:attrName>ppt_x</p:attrName>
                                        </p:attrNameLst>
                                      </p:cBhvr>
                                      <p:tavLst>
                                        <p:tav tm="0">
                                          <p:val>
                                            <p:strVal val="#ppt_x"/>
                                          </p:val>
                                        </p:tav>
                                        <p:tav tm="100000">
                                          <p:val>
                                            <p:strVal val="#ppt_x"/>
                                          </p:val>
                                        </p:tav>
                                      </p:tavLst>
                                    </p:anim>
                                    <p:anim calcmode="lin" valueType="num">
                                      <p:cBhvr additive="base">
                                        <p:cTn id="20" dur="500" fill="hold"/>
                                        <p:tgtEl>
                                          <p:spTgt spid="21811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8119"/>
                                        </p:tgtEl>
                                        <p:attrNameLst>
                                          <p:attrName>style.visibility</p:attrName>
                                        </p:attrNameLst>
                                      </p:cBhvr>
                                      <p:to>
                                        <p:strVal val="visible"/>
                                      </p:to>
                                    </p:set>
                                    <p:anim calcmode="lin" valueType="num">
                                      <p:cBhvr additive="base">
                                        <p:cTn id="25" dur="500" fill="hold"/>
                                        <p:tgtEl>
                                          <p:spTgt spid="218119"/>
                                        </p:tgtEl>
                                        <p:attrNameLst>
                                          <p:attrName>ppt_x</p:attrName>
                                        </p:attrNameLst>
                                      </p:cBhvr>
                                      <p:tavLst>
                                        <p:tav tm="0">
                                          <p:val>
                                            <p:strVal val="#ppt_x"/>
                                          </p:val>
                                        </p:tav>
                                        <p:tav tm="100000">
                                          <p:val>
                                            <p:strVal val="#ppt_x"/>
                                          </p:val>
                                        </p:tav>
                                      </p:tavLst>
                                    </p:anim>
                                    <p:anim calcmode="lin" valueType="num">
                                      <p:cBhvr additive="base">
                                        <p:cTn id="26" dur="500" fill="hold"/>
                                        <p:tgtEl>
                                          <p:spTgt spid="2181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6" grpId="0" animBg="1"/>
      <p:bldP spid="218117" grpId="0" animBg="1"/>
      <p:bldP spid="2181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de-DE" altLang="de-DE" smtClean="0"/>
              <a:t>Perspektive Studierende </a:t>
            </a:r>
          </a:p>
        </p:txBody>
      </p:sp>
      <p:sp>
        <p:nvSpPr>
          <p:cNvPr id="220163" name="Rectangle 3"/>
          <p:cNvSpPr>
            <a:spLocks noGrp="1" noChangeArrowheads="1"/>
          </p:cNvSpPr>
          <p:nvPr>
            <p:ph type="body" sz="half" idx="1"/>
          </p:nvPr>
        </p:nvSpPr>
        <p:spPr>
          <a:xfrm>
            <a:off x="457200" y="1600200"/>
            <a:ext cx="7859713" cy="4530725"/>
          </a:xfrm>
        </p:spPr>
        <p:txBody>
          <a:bodyPr/>
          <a:lstStyle/>
          <a:p>
            <a:pPr algn="ctr" eaLnBrk="1" hangingPunct="1">
              <a:buFont typeface="Wingdings" pitchFamily="2" charset="2"/>
              <a:buNone/>
            </a:pPr>
            <a:r>
              <a:rPr lang="de-DE" altLang="de-DE" sz="1800" b="1" smtClean="0">
                <a:latin typeface="Verdana" pitchFamily="34" charset="0"/>
              </a:rPr>
              <a:t>Größte Herausforderung für Studierende: </a:t>
            </a:r>
          </a:p>
          <a:p>
            <a:pPr algn="ctr" eaLnBrk="1" hangingPunct="1">
              <a:buFont typeface="Wingdings" pitchFamily="2" charset="2"/>
              <a:buNone/>
            </a:pPr>
            <a:endParaRPr lang="de-DE" altLang="de-DE" sz="2400" b="1" smtClean="0">
              <a:solidFill>
                <a:srgbClr val="00A800"/>
              </a:solidFill>
              <a:latin typeface="Verdana" pitchFamily="34" charset="0"/>
            </a:endParaRPr>
          </a:p>
          <a:p>
            <a:pPr algn="ctr" eaLnBrk="1" hangingPunct="1">
              <a:buFont typeface="Wingdings" pitchFamily="2" charset="2"/>
              <a:buNone/>
            </a:pPr>
            <a:r>
              <a:rPr lang="de-DE" altLang="de-DE" sz="2400" b="1" smtClean="0">
                <a:solidFill>
                  <a:srgbClr val="00A800"/>
                </a:solidFill>
                <a:latin typeface="Verdana" pitchFamily="34" charset="0"/>
              </a:rPr>
              <a:t>Aspekte der akademischen Kultur</a:t>
            </a:r>
          </a:p>
          <a:p>
            <a:pPr algn="ctr" eaLnBrk="1" hangingPunct="1">
              <a:buFont typeface="Wingdings" pitchFamily="2" charset="2"/>
              <a:buNone/>
            </a:pPr>
            <a:endParaRPr lang="de-DE" altLang="de-DE" sz="2000" b="1" smtClean="0">
              <a:solidFill>
                <a:srgbClr val="58B48D"/>
              </a:solidFill>
              <a:latin typeface="Verdana" pitchFamily="34" charset="0"/>
            </a:endParaRPr>
          </a:p>
          <a:p>
            <a:pPr algn="ctr" eaLnBrk="1" hangingPunct="1">
              <a:buFont typeface="Wingdings" pitchFamily="2" charset="2"/>
              <a:buNone/>
            </a:pPr>
            <a:endParaRPr lang="de-DE" altLang="de-DE" sz="1800" b="1" smtClean="0">
              <a:latin typeface="Verdana" pitchFamily="34" charset="0"/>
            </a:endParaRPr>
          </a:p>
          <a:p>
            <a:pPr algn="ctr" eaLnBrk="1" hangingPunct="1">
              <a:buFont typeface="Wingdings" pitchFamily="2" charset="2"/>
              <a:buNone/>
            </a:pPr>
            <a:r>
              <a:rPr lang="de-DE" altLang="de-DE" sz="1800" b="1" smtClean="0">
                <a:latin typeface="Verdana" pitchFamily="34" charset="0"/>
              </a:rPr>
              <a:t>Wie läuft Studieren in Deutschland? </a:t>
            </a:r>
          </a:p>
          <a:p>
            <a:pPr algn="ctr" eaLnBrk="1" hangingPunct="1">
              <a:buFont typeface="Wingdings" pitchFamily="2" charset="2"/>
              <a:buNone/>
            </a:pPr>
            <a:r>
              <a:rPr lang="de-DE" altLang="de-DE" sz="1800" b="1" smtClean="0">
                <a:latin typeface="Verdana" pitchFamily="34" charset="0"/>
              </a:rPr>
              <a:t>Was sind die Erwartungen der Professoren? </a:t>
            </a:r>
          </a:p>
          <a:p>
            <a:pPr algn="ctr" eaLnBrk="1" hangingPunct="1">
              <a:buFont typeface="Wingdings" pitchFamily="2" charset="2"/>
              <a:buNone/>
            </a:pPr>
            <a:r>
              <a:rPr lang="de-DE" altLang="de-DE" sz="1800" b="1" smtClean="0">
                <a:latin typeface="Verdana" pitchFamily="34" charset="0"/>
              </a:rPr>
              <a:t>Wie bekommt man gute Noten?</a:t>
            </a:r>
            <a:endParaRPr lang="en-GB" altLang="de-DE" sz="1800" b="1" smtClean="0">
              <a:latin typeface="Verdana" pitchFamily="34" charset="0"/>
            </a:endParaRPr>
          </a:p>
          <a:p>
            <a:pPr eaLnBrk="1" hangingPunct="1">
              <a:buFont typeface="Wingdings" pitchFamily="2" charset="2"/>
              <a:buChar char="§"/>
            </a:pPr>
            <a:endParaRPr lang="en-GB" altLang="de-DE" sz="1600" smtClean="0">
              <a:latin typeface="Verdana" pitchFamily="34" charset="0"/>
            </a:endParaRPr>
          </a:p>
          <a:p>
            <a:pPr eaLnBrk="1" hangingPunct="1">
              <a:buFont typeface="Wingdings" pitchFamily="2" charset="2"/>
              <a:buChar char="§"/>
            </a:pPr>
            <a:endParaRPr lang="en-GB" altLang="de-DE" sz="3200" smtClean="0"/>
          </a:p>
          <a:p>
            <a:pPr eaLnBrk="1" hangingPunct="1">
              <a:buFont typeface="Wingdings" pitchFamily="2" charset="2"/>
              <a:buNone/>
            </a:pPr>
            <a:endParaRPr lang="de-DE" altLang="de-DE" sz="3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20163">
                                            <p:txEl>
                                              <p:pRg st="0" end="0"/>
                                            </p:txEl>
                                          </p:spTgt>
                                        </p:tgtEl>
                                        <p:attrNameLst>
                                          <p:attrName>style.visibility</p:attrName>
                                        </p:attrNameLst>
                                      </p:cBhvr>
                                      <p:to>
                                        <p:strVal val="visible"/>
                                      </p:to>
                                    </p:set>
                                    <p:anim calcmode="lin" valueType="num">
                                      <p:cBhvr additive="base">
                                        <p:cTn id="7" dur="500" fill="hold"/>
                                        <p:tgtEl>
                                          <p:spTgt spid="2201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01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20163">
                                            <p:txEl>
                                              <p:pRg st="2" end="2"/>
                                            </p:txEl>
                                          </p:spTgt>
                                        </p:tgtEl>
                                        <p:attrNameLst>
                                          <p:attrName>style.visibility</p:attrName>
                                        </p:attrNameLst>
                                      </p:cBhvr>
                                      <p:to>
                                        <p:strVal val="visible"/>
                                      </p:to>
                                    </p:set>
                                    <p:anim calcmode="lin" valueType="num">
                                      <p:cBhvr additive="base">
                                        <p:cTn id="13" dur="500" fill="hold"/>
                                        <p:tgtEl>
                                          <p:spTgt spid="22016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01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20163">
                                            <p:txEl>
                                              <p:pRg st="5" end="5"/>
                                            </p:txEl>
                                          </p:spTgt>
                                        </p:tgtEl>
                                        <p:attrNameLst>
                                          <p:attrName>style.visibility</p:attrName>
                                        </p:attrNameLst>
                                      </p:cBhvr>
                                      <p:to>
                                        <p:strVal val="visible"/>
                                      </p:to>
                                    </p:set>
                                    <p:anim calcmode="lin" valueType="num">
                                      <p:cBhvr additive="base">
                                        <p:cTn id="19" dur="500" fill="hold"/>
                                        <p:tgtEl>
                                          <p:spTgt spid="22016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016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20163">
                                            <p:txEl>
                                              <p:pRg st="6" end="6"/>
                                            </p:txEl>
                                          </p:spTgt>
                                        </p:tgtEl>
                                        <p:attrNameLst>
                                          <p:attrName>style.visibility</p:attrName>
                                        </p:attrNameLst>
                                      </p:cBhvr>
                                      <p:to>
                                        <p:strVal val="visible"/>
                                      </p:to>
                                    </p:set>
                                    <p:anim calcmode="lin" valueType="num">
                                      <p:cBhvr additive="base">
                                        <p:cTn id="23" dur="500" fill="hold"/>
                                        <p:tgtEl>
                                          <p:spTgt spid="22016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2016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20163">
                                            <p:txEl>
                                              <p:pRg st="7" end="7"/>
                                            </p:txEl>
                                          </p:spTgt>
                                        </p:tgtEl>
                                        <p:attrNameLst>
                                          <p:attrName>style.visibility</p:attrName>
                                        </p:attrNameLst>
                                      </p:cBhvr>
                                      <p:to>
                                        <p:strVal val="visible"/>
                                      </p:to>
                                    </p:set>
                                    <p:anim calcmode="lin" valueType="num">
                                      <p:cBhvr additive="base">
                                        <p:cTn id="27" dur="500" fill="hold"/>
                                        <p:tgtEl>
                                          <p:spTgt spid="22016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2016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uMiS-Vorlage">
  <a:themeElements>
    <a:clrScheme name="MuMiS-Vorlage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fontScheme name="MuMiS-Vorlage">
      <a:majorFont>
        <a:latin typeface="Georgia"/>
        <a:ea typeface=""/>
        <a:cs typeface=""/>
      </a:majorFont>
      <a:minorFont>
        <a:latin typeface="CorpoS"/>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800" b="1"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800" b="1" i="0" u="none" strike="noStrike" cap="none" normalizeH="0" baseline="0" smtClean="0">
            <a:ln>
              <a:noFill/>
            </a:ln>
            <a:solidFill>
              <a:schemeClr val="tx1"/>
            </a:solidFill>
            <a:effectLst/>
            <a:latin typeface="Verdana" pitchFamily="34" charset="0"/>
          </a:defRPr>
        </a:defPPr>
      </a:lstStyle>
    </a:lnDef>
  </a:objectDefaults>
  <a:extraClrSchemeLst>
    <a:extraClrScheme>
      <a:clrScheme name="MuMiS-Vorlage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MuMiS-Vorlage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MuMiS-Vorlage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MuMiS-Vorlage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MuMiS-Vorlage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MuMiS-Vorlage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MuMiS-Vorlage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MuMiS-Vorlage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800" b="1"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800" b="1" i="0" u="none" strike="noStrike" cap="none" normalizeH="0" baseline="0" smtClean="0">
            <a:ln>
              <a:noFill/>
            </a:ln>
            <a:solidFill>
              <a:schemeClr val="tx1"/>
            </a:solidFill>
            <a:effectLst/>
            <a:latin typeface="Verdana" pitchFamily="34"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1286</Words>
  <Application>Microsoft Office PowerPoint</Application>
  <PresentationFormat>Bildschirmpräsentation (4:3)</PresentationFormat>
  <Paragraphs>212</Paragraphs>
  <Slides>17</Slides>
  <Notes>16</Notes>
  <HiddenSlides>0</HiddenSlides>
  <MMClips>0</MMClips>
  <ScaleCrop>false</ScaleCrop>
  <HeadingPairs>
    <vt:vector size="6" baseType="variant">
      <vt:variant>
        <vt:lpstr>Verwendete Schriftarten</vt:lpstr>
      </vt:variant>
      <vt:variant>
        <vt:i4>6</vt:i4>
      </vt:variant>
      <vt:variant>
        <vt:lpstr>Design</vt:lpstr>
      </vt:variant>
      <vt:variant>
        <vt:i4>2</vt:i4>
      </vt:variant>
      <vt:variant>
        <vt:lpstr>Folientitel</vt:lpstr>
      </vt:variant>
      <vt:variant>
        <vt:i4>17</vt:i4>
      </vt:variant>
    </vt:vector>
  </HeadingPairs>
  <TitlesOfParts>
    <vt:vector size="25" baseType="lpstr">
      <vt:lpstr>Verdana</vt:lpstr>
      <vt:lpstr>Arial</vt:lpstr>
      <vt:lpstr>Georgia</vt:lpstr>
      <vt:lpstr>CorpoS</vt:lpstr>
      <vt:lpstr>Wingdings</vt:lpstr>
      <vt:lpstr>Times New Roman</vt:lpstr>
      <vt:lpstr>MuMiS-Vorlage</vt:lpstr>
      <vt:lpstr>Standarddesign</vt:lpstr>
      <vt:lpstr>Englisch in internationalen Studiengängen  Reflexionsmaterialien für Lehrende    </vt:lpstr>
      <vt:lpstr>Gesamtprojekt   </vt:lpstr>
      <vt:lpstr>Studie </vt:lpstr>
      <vt:lpstr>Ergebnis </vt:lpstr>
      <vt:lpstr>Ergebnis</vt:lpstr>
      <vt:lpstr>Perspektive Professoren    </vt:lpstr>
      <vt:lpstr>Beispiele  Professoren </vt:lpstr>
      <vt:lpstr>Beispiele Professoren</vt:lpstr>
      <vt:lpstr>Perspektive Studierende </vt:lpstr>
      <vt:lpstr>Perspektive Studierende </vt:lpstr>
      <vt:lpstr>Perspektive Studierende</vt:lpstr>
      <vt:lpstr>Wünsche Studierende </vt:lpstr>
      <vt:lpstr>Ziel des Workshops  </vt:lpstr>
      <vt:lpstr>PowerPoint-Präsentation</vt:lpstr>
      <vt:lpstr>PowerPoint-Präsentation</vt:lpstr>
      <vt:lpstr>PowerPoint-Präsentation</vt:lpstr>
      <vt:lpstr>The End</vt:lpstr>
    </vt:vector>
  </TitlesOfParts>
  <Company>SLM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FB08</dc:creator>
  <cp:lastModifiedBy>Silke</cp:lastModifiedBy>
  <cp:revision>431</cp:revision>
  <dcterms:created xsi:type="dcterms:W3CDTF">2009-01-19T06:44:57Z</dcterms:created>
  <dcterms:modified xsi:type="dcterms:W3CDTF">2014-03-24T07:00:34Z</dcterms:modified>
</cp:coreProperties>
</file>