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8"/>
  </p:notesMasterIdLst>
  <p:handoutMasterIdLst>
    <p:handoutMasterId r:id="rId29"/>
  </p:handoutMasterIdLst>
  <p:sldIdLst>
    <p:sldId id="272" r:id="rId3"/>
    <p:sldId id="310" r:id="rId4"/>
    <p:sldId id="311" r:id="rId5"/>
    <p:sldId id="301" r:id="rId6"/>
    <p:sldId id="312" r:id="rId7"/>
    <p:sldId id="303" r:id="rId8"/>
    <p:sldId id="317" r:id="rId9"/>
    <p:sldId id="282" r:id="rId10"/>
    <p:sldId id="283" r:id="rId11"/>
    <p:sldId id="304" r:id="rId12"/>
    <p:sldId id="315" r:id="rId13"/>
    <p:sldId id="316" r:id="rId14"/>
    <p:sldId id="318" r:id="rId15"/>
    <p:sldId id="319" r:id="rId16"/>
    <p:sldId id="320" r:id="rId17"/>
    <p:sldId id="321" r:id="rId18"/>
    <p:sldId id="322" r:id="rId19"/>
    <p:sldId id="326" r:id="rId20"/>
    <p:sldId id="306" r:id="rId21"/>
    <p:sldId id="323" r:id="rId22"/>
    <p:sldId id="327" r:id="rId23"/>
    <p:sldId id="328" r:id="rId24"/>
    <p:sldId id="329" r:id="rId25"/>
    <p:sldId id="299" r:id="rId26"/>
    <p:sldId id="314" r:id="rId27"/>
  </p:sldIdLst>
  <p:sldSz cx="9906000" cy="6858000" type="A4"/>
  <p:notesSz cx="6797675" cy="9926638"/>
  <p:defaultTextStyle>
    <a:defPPr>
      <a:defRPr lang="de-DE"/>
    </a:defPPr>
    <a:lvl1pPr algn="ctr" rtl="0" fontAlgn="base">
      <a:spcBef>
        <a:spcPct val="0"/>
      </a:spcBef>
      <a:spcAft>
        <a:spcPct val="0"/>
      </a:spcAft>
      <a:defRPr sz="1600" kern="1200">
        <a:solidFill>
          <a:schemeClr val="tx1"/>
        </a:solidFill>
        <a:latin typeface="Lucida Sans" pitchFamily="34" charset="0"/>
        <a:ea typeface="+mn-ea"/>
        <a:cs typeface="+mn-cs"/>
      </a:defRPr>
    </a:lvl1pPr>
    <a:lvl2pPr marL="457200" algn="ctr" rtl="0" fontAlgn="base">
      <a:spcBef>
        <a:spcPct val="0"/>
      </a:spcBef>
      <a:spcAft>
        <a:spcPct val="0"/>
      </a:spcAft>
      <a:defRPr sz="1600" kern="1200">
        <a:solidFill>
          <a:schemeClr val="tx1"/>
        </a:solidFill>
        <a:latin typeface="Lucida Sans" pitchFamily="34" charset="0"/>
        <a:ea typeface="+mn-ea"/>
        <a:cs typeface="+mn-cs"/>
      </a:defRPr>
    </a:lvl2pPr>
    <a:lvl3pPr marL="914400" algn="ctr" rtl="0" fontAlgn="base">
      <a:spcBef>
        <a:spcPct val="0"/>
      </a:spcBef>
      <a:spcAft>
        <a:spcPct val="0"/>
      </a:spcAft>
      <a:defRPr sz="1600" kern="1200">
        <a:solidFill>
          <a:schemeClr val="tx1"/>
        </a:solidFill>
        <a:latin typeface="Lucida Sans" pitchFamily="34" charset="0"/>
        <a:ea typeface="+mn-ea"/>
        <a:cs typeface="+mn-cs"/>
      </a:defRPr>
    </a:lvl3pPr>
    <a:lvl4pPr marL="1371600" algn="ctr" rtl="0" fontAlgn="base">
      <a:spcBef>
        <a:spcPct val="0"/>
      </a:spcBef>
      <a:spcAft>
        <a:spcPct val="0"/>
      </a:spcAft>
      <a:defRPr sz="1600" kern="1200">
        <a:solidFill>
          <a:schemeClr val="tx1"/>
        </a:solidFill>
        <a:latin typeface="Lucida Sans" pitchFamily="34" charset="0"/>
        <a:ea typeface="+mn-ea"/>
        <a:cs typeface="+mn-cs"/>
      </a:defRPr>
    </a:lvl4pPr>
    <a:lvl5pPr marL="1828800" algn="ctr" rtl="0" fontAlgn="base">
      <a:spcBef>
        <a:spcPct val="0"/>
      </a:spcBef>
      <a:spcAft>
        <a:spcPct val="0"/>
      </a:spcAft>
      <a:defRPr sz="1600" kern="1200">
        <a:solidFill>
          <a:schemeClr val="tx1"/>
        </a:solidFill>
        <a:latin typeface="Lucida Sans" pitchFamily="34" charset="0"/>
        <a:ea typeface="+mn-ea"/>
        <a:cs typeface="+mn-cs"/>
      </a:defRPr>
    </a:lvl5pPr>
    <a:lvl6pPr marL="2286000" algn="l" defTabSz="914400" rtl="0" eaLnBrk="1" latinLnBrk="0" hangingPunct="1">
      <a:defRPr sz="1600" kern="1200">
        <a:solidFill>
          <a:schemeClr val="tx1"/>
        </a:solidFill>
        <a:latin typeface="Lucida Sans" pitchFamily="34" charset="0"/>
        <a:ea typeface="+mn-ea"/>
        <a:cs typeface="+mn-cs"/>
      </a:defRPr>
    </a:lvl6pPr>
    <a:lvl7pPr marL="2743200" algn="l" defTabSz="914400" rtl="0" eaLnBrk="1" latinLnBrk="0" hangingPunct="1">
      <a:defRPr sz="1600" kern="1200">
        <a:solidFill>
          <a:schemeClr val="tx1"/>
        </a:solidFill>
        <a:latin typeface="Lucida Sans" pitchFamily="34" charset="0"/>
        <a:ea typeface="+mn-ea"/>
        <a:cs typeface="+mn-cs"/>
      </a:defRPr>
    </a:lvl7pPr>
    <a:lvl8pPr marL="3200400" algn="l" defTabSz="914400" rtl="0" eaLnBrk="1" latinLnBrk="0" hangingPunct="1">
      <a:defRPr sz="1600" kern="1200">
        <a:solidFill>
          <a:schemeClr val="tx1"/>
        </a:solidFill>
        <a:latin typeface="Lucida Sans" pitchFamily="34" charset="0"/>
        <a:ea typeface="+mn-ea"/>
        <a:cs typeface="+mn-cs"/>
      </a:defRPr>
    </a:lvl8pPr>
    <a:lvl9pPr marL="3657600" algn="l" defTabSz="914400" rtl="0" eaLnBrk="1" latinLnBrk="0" hangingPunct="1">
      <a:defRPr sz="1600" kern="1200">
        <a:solidFill>
          <a:schemeClr val="tx1"/>
        </a:solidFill>
        <a:latin typeface="Lucida San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247">
          <p15:clr>
            <a:srgbClr val="A4A3A4"/>
          </p15:clr>
        </p15:guide>
        <p15:guide id="3" orient="horz" pos="210">
          <p15:clr>
            <a:srgbClr val="A4A3A4"/>
          </p15:clr>
        </p15:guide>
        <p15:guide id="4" orient="horz" pos="1071">
          <p15:clr>
            <a:srgbClr val="A4A3A4"/>
          </p15:clr>
        </p15:guide>
        <p15:guide id="5" pos="3120">
          <p15:clr>
            <a:srgbClr val="A4A3A4"/>
          </p15:clr>
        </p15:guide>
        <p15:guide id="6" pos="807">
          <p15:clr>
            <a:srgbClr val="A4A3A4"/>
          </p15:clr>
        </p15:guide>
        <p15:guide id="7" pos="5931">
          <p15:clr>
            <a:srgbClr val="A4A3A4"/>
          </p15:clr>
        </p15:guide>
        <p15:guide id="8" pos="852">
          <p15:clr>
            <a:srgbClr val="A4A3A4"/>
          </p15:clr>
        </p15:guide>
        <p15:guide id="9" pos="37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1730"/>
    <a:srgbClr val="852348"/>
    <a:srgbClr val="E6FDFE"/>
    <a:srgbClr val="FFFF99"/>
    <a:srgbClr val="FF5353"/>
    <a:srgbClr val="A52B59"/>
    <a:srgbClr val="FFCC00"/>
    <a:srgbClr val="B8E08C"/>
    <a:srgbClr val="F1E437"/>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59" d="100"/>
          <a:sy n="159" d="100"/>
        </p:scale>
        <p:origin x="1446" y="138"/>
      </p:cViewPr>
      <p:guideLst>
        <p:guide orient="horz" pos="2160"/>
        <p:guide orient="horz" pos="4247"/>
        <p:guide orient="horz" pos="210"/>
        <p:guide orient="horz" pos="1071"/>
        <p:guide pos="3120"/>
        <p:guide pos="807"/>
        <p:guide pos="5931"/>
        <p:guide pos="852"/>
        <p:guide pos="373"/>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53" d="100"/>
          <a:sy n="53" d="100"/>
        </p:scale>
        <p:origin x="-262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8591-93DA-47BE-BEF4-5D460BC3E2F3}"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de-DE"/>
        </a:p>
      </dgm:t>
    </dgm:pt>
    <dgm:pt modelId="{7C2FAD4D-E969-4ED0-8EAC-58604CF50276}">
      <dgm:prSet custT="1"/>
      <dgm:spPr/>
      <dgm:t>
        <a:bodyPr/>
        <a:lstStyle/>
        <a:p>
          <a:pPr rtl="0"/>
          <a:r>
            <a:rPr lang="de-DE" sz="1800" dirty="0">
              <a:solidFill>
                <a:schemeClr val="accent5">
                  <a:lumMod val="10000"/>
                  <a:lumOff val="90000"/>
                </a:schemeClr>
              </a:solidFill>
            </a:rPr>
            <a:t>Wissen aus unterschied-</a:t>
          </a:r>
          <a:r>
            <a:rPr lang="de-DE" sz="1800" dirty="0" err="1">
              <a:solidFill>
                <a:schemeClr val="accent5">
                  <a:lumMod val="10000"/>
                  <a:lumOff val="90000"/>
                </a:schemeClr>
              </a:solidFill>
            </a:rPr>
            <a:t>lichen</a:t>
          </a:r>
          <a:r>
            <a:rPr lang="de-DE" sz="1800" dirty="0">
              <a:solidFill>
                <a:schemeClr val="accent5">
                  <a:lumMod val="10000"/>
                  <a:lumOff val="90000"/>
                </a:schemeClr>
              </a:solidFill>
            </a:rPr>
            <a:t> Bezugs-disziplinen</a:t>
          </a:r>
        </a:p>
      </dgm:t>
    </dgm:pt>
    <dgm:pt modelId="{E984A042-68E2-4CBF-97DD-07555C8CABBB}" type="parTrans" cxnId="{D23F81EF-AEF5-48AB-A070-AA76D314B65F}">
      <dgm:prSet/>
      <dgm:spPr/>
      <dgm:t>
        <a:bodyPr/>
        <a:lstStyle/>
        <a:p>
          <a:endParaRPr lang="de-DE"/>
        </a:p>
      </dgm:t>
    </dgm:pt>
    <dgm:pt modelId="{8ECE93EF-0F19-465A-BC6B-E12A6745AFEB}" type="sibTrans" cxnId="{D23F81EF-AEF5-48AB-A070-AA76D314B65F}">
      <dgm:prSet/>
      <dgm:spPr/>
      <dgm:t>
        <a:bodyPr/>
        <a:lstStyle/>
        <a:p>
          <a:endParaRPr lang="de-DE"/>
        </a:p>
      </dgm:t>
    </dgm:pt>
    <dgm:pt modelId="{CE1E67DC-B39C-4C31-A749-422B5E87AC18}">
      <dgm:prSet/>
      <dgm:spPr/>
      <dgm:t>
        <a:bodyPr/>
        <a:lstStyle/>
        <a:p>
          <a:pPr rtl="0"/>
          <a:r>
            <a:rPr lang="de-DE" dirty="0">
              <a:solidFill>
                <a:schemeClr val="accent5">
                  <a:lumMod val="10000"/>
                  <a:lumOff val="90000"/>
                </a:schemeClr>
              </a:solidFill>
            </a:rPr>
            <a:t>Anknüpfen an die Erfahrungs-welt der Kinder</a:t>
          </a:r>
        </a:p>
      </dgm:t>
    </dgm:pt>
    <dgm:pt modelId="{963FDDF6-6B3F-425A-B2CB-580E5BFBE6ED}" type="parTrans" cxnId="{08CC676F-1B41-43C0-860A-CEBA8E3725C1}">
      <dgm:prSet/>
      <dgm:spPr/>
      <dgm:t>
        <a:bodyPr/>
        <a:lstStyle/>
        <a:p>
          <a:endParaRPr lang="de-DE"/>
        </a:p>
      </dgm:t>
    </dgm:pt>
    <dgm:pt modelId="{6620D00C-361E-4F97-A63F-670A94B75D0D}" type="sibTrans" cxnId="{08CC676F-1B41-43C0-860A-CEBA8E3725C1}">
      <dgm:prSet/>
      <dgm:spPr/>
      <dgm:t>
        <a:bodyPr/>
        <a:lstStyle/>
        <a:p>
          <a:endParaRPr lang="de-DE"/>
        </a:p>
      </dgm:t>
    </dgm:pt>
    <dgm:pt modelId="{4A009E86-EAEB-4315-9F2E-E2189712918F}">
      <dgm:prSet/>
      <dgm:spPr/>
      <dgm:t>
        <a:bodyPr/>
        <a:lstStyle/>
        <a:p>
          <a:pPr rtl="0"/>
          <a:r>
            <a:rPr lang="de-DE" dirty="0">
              <a:solidFill>
                <a:schemeClr val="accent5">
                  <a:lumMod val="10000"/>
                  <a:lumOff val="90000"/>
                </a:schemeClr>
              </a:solidFill>
            </a:rPr>
            <a:t>- Wissenschaftlichkeit</a:t>
          </a:r>
        </a:p>
        <a:p>
          <a:pPr rtl="0"/>
          <a:r>
            <a:rPr lang="de-DE" dirty="0">
              <a:solidFill>
                <a:schemeClr val="accent5">
                  <a:lumMod val="10000"/>
                  <a:lumOff val="90000"/>
                </a:schemeClr>
              </a:solidFill>
            </a:rPr>
            <a:t>- Vermeidung von Eindimensionalität, bedeutungslosen Lernhülsen und Auswendiggelerntem, das nicht anschlussfähig ist.</a:t>
          </a:r>
        </a:p>
      </dgm:t>
    </dgm:pt>
    <dgm:pt modelId="{93646A6B-0F58-444E-8504-0B3C7C05B396}" type="parTrans" cxnId="{1D95A224-41D4-40D9-A5D8-11E87A3AB6EF}">
      <dgm:prSet/>
      <dgm:spPr/>
      <dgm:t>
        <a:bodyPr/>
        <a:lstStyle/>
        <a:p>
          <a:endParaRPr lang="de-DE"/>
        </a:p>
      </dgm:t>
    </dgm:pt>
    <dgm:pt modelId="{ECE42895-1A39-4F5D-99AE-8B6FF28A11D3}" type="sibTrans" cxnId="{1D95A224-41D4-40D9-A5D8-11E87A3AB6EF}">
      <dgm:prSet/>
      <dgm:spPr/>
      <dgm:t>
        <a:bodyPr/>
        <a:lstStyle/>
        <a:p>
          <a:endParaRPr lang="de-DE"/>
        </a:p>
      </dgm:t>
    </dgm:pt>
    <dgm:pt modelId="{FE2E0815-5D3C-4C05-8E92-A126E80C330B}" type="pres">
      <dgm:prSet presAssocID="{6DA18591-93DA-47BE-BEF4-5D460BC3E2F3}" presName="Name0" presStyleCnt="0">
        <dgm:presLayoutVars>
          <dgm:dir/>
          <dgm:resizeHandles val="exact"/>
        </dgm:presLayoutVars>
      </dgm:prSet>
      <dgm:spPr/>
    </dgm:pt>
    <dgm:pt modelId="{EE893E09-D80C-4D3F-B70B-37EC581535DB}" type="pres">
      <dgm:prSet presAssocID="{6DA18591-93DA-47BE-BEF4-5D460BC3E2F3}" presName="vNodes" presStyleCnt="0"/>
      <dgm:spPr/>
    </dgm:pt>
    <dgm:pt modelId="{7A89B803-05A4-40C4-AA15-9C720A75A1FC}" type="pres">
      <dgm:prSet presAssocID="{7C2FAD4D-E969-4ED0-8EAC-58604CF50276}" presName="node" presStyleLbl="node1" presStyleIdx="0" presStyleCnt="3" custLinFactNeighborX="-653" custLinFactNeighborY="40674">
        <dgm:presLayoutVars>
          <dgm:bulletEnabled val="1"/>
        </dgm:presLayoutVars>
      </dgm:prSet>
      <dgm:spPr/>
    </dgm:pt>
    <dgm:pt modelId="{691DA3E7-E7D9-48F9-8150-D3B87C74858C}" type="pres">
      <dgm:prSet presAssocID="{8ECE93EF-0F19-465A-BC6B-E12A6745AFEB}" presName="spacerT" presStyleCnt="0"/>
      <dgm:spPr/>
    </dgm:pt>
    <dgm:pt modelId="{0F0AAC3C-038C-4155-9A59-830612B20C4C}" type="pres">
      <dgm:prSet presAssocID="{8ECE93EF-0F19-465A-BC6B-E12A6745AFEB}" presName="sibTrans" presStyleLbl="sibTrans2D1" presStyleIdx="0" presStyleCnt="2" custLinFactY="-5216" custLinFactNeighborX="3043" custLinFactNeighborY="-100000"/>
      <dgm:spPr/>
    </dgm:pt>
    <dgm:pt modelId="{C41D86EE-0581-49A0-AEAC-B171C1ABE7BC}" type="pres">
      <dgm:prSet presAssocID="{8ECE93EF-0F19-465A-BC6B-E12A6745AFEB}" presName="spacerB" presStyleCnt="0"/>
      <dgm:spPr/>
    </dgm:pt>
    <dgm:pt modelId="{22EFAFB5-E33C-4CE6-9045-CE13D391AA46}" type="pres">
      <dgm:prSet presAssocID="{CE1E67DC-B39C-4C31-A749-422B5E87AC18}" presName="node" presStyleLbl="node1" presStyleIdx="1" presStyleCnt="3" custLinFactY="-15618" custLinFactNeighborX="2692" custLinFactNeighborY="-100000">
        <dgm:presLayoutVars>
          <dgm:bulletEnabled val="1"/>
        </dgm:presLayoutVars>
      </dgm:prSet>
      <dgm:spPr/>
    </dgm:pt>
    <dgm:pt modelId="{E03F74C6-7178-4F91-93BA-7771E9458421}" type="pres">
      <dgm:prSet presAssocID="{6DA18591-93DA-47BE-BEF4-5D460BC3E2F3}" presName="sibTransLast" presStyleLbl="sibTrans2D1" presStyleIdx="1" presStyleCnt="2" custAng="21532006" custScaleX="112004" custLinFactNeighborX="500" custLinFactNeighborY="-12905"/>
      <dgm:spPr/>
    </dgm:pt>
    <dgm:pt modelId="{10942DDC-BAB1-4F42-BED3-FABE875C8E5B}" type="pres">
      <dgm:prSet presAssocID="{6DA18591-93DA-47BE-BEF4-5D460BC3E2F3}" presName="connectorText" presStyleLbl="sibTrans2D1" presStyleIdx="1" presStyleCnt="2"/>
      <dgm:spPr/>
    </dgm:pt>
    <dgm:pt modelId="{40FB2762-D41D-46CA-9DB0-870F139EC8D0}" type="pres">
      <dgm:prSet presAssocID="{6DA18591-93DA-47BE-BEF4-5D460BC3E2F3}" presName="lastNode" presStyleLbl="node1" presStyleIdx="2" presStyleCnt="3" custScaleX="91150" custScaleY="87344" custLinFactNeighborX="-6528" custLinFactNeighborY="-3164">
        <dgm:presLayoutVars>
          <dgm:bulletEnabled val="1"/>
        </dgm:presLayoutVars>
      </dgm:prSet>
      <dgm:spPr/>
    </dgm:pt>
  </dgm:ptLst>
  <dgm:cxnLst>
    <dgm:cxn modelId="{1D95A224-41D4-40D9-A5D8-11E87A3AB6EF}" srcId="{6DA18591-93DA-47BE-BEF4-5D460BC3E2F3}" destId="{4A009E86-EAEB-4315-9F2E-E2189712918F}" srcOrd="2" destOrd="0" parTransId="{93646A6B-0F58-444E-8504-0B3C7C05B396}" sibTransId="{ECE42895-1A39-4F5D-99AE-8B6FF28A11D3}"/>
    <dgm:cxn modelId="{DE086A2C-CE1B-4396-B4FD-805B292B8F29}" type="presOf" srcId="{6DA18591-93DA-47BE-BEF4-5D460BC3E2F3}" destId="{FE2E0815-5D3C-4C05-8E92-A126E80C330B}" srcOrd="0" destOrd="0" presId="urn:microsoft.com/office/officeart/2005/8/layout/equation2"/>
    <dgm:cxn modelId="{08CC676F-1B41-43C0-860A-CEBA8E3725C1}" srcId="{6DA18591-93DA-47BE-BEF4-5D460BC3E2F3}" destId="{CE1E67DC-B39C-4C31-A749-422B5E87AC18}" srcOrd="1" destOrd="0" parTransId="{963FDDF6-6B3F-425A-B2CB-580E5BFBE6ED}" sibTransId="{6620D00C-361E-4F97-A63F-670A94B75D0D}"/>
    <dgm:cxn modelId="{50B37071-6D5C-415C-ACA4-8EE443A4C403}" type="presOf" srcId="{6620D00C-361E-4F97-A63F-670A94B75D0D}" destId="{E03F74C6-7178-4F91-93BA-7771E9458421}" srcOrd="0" destOrd="0" presId="urn:microsoft.com/office/officeart/2005/8/layout/equation2"/>
    <dgm:cxn modelId="{7A812581-25C8-4EB1-9D66-62B28EADAE7A}" type="presOf" srcId="{CE1E67DC-B39C-4C31-A749-422B5E87AC18}" destId="{22EFAFB5-E33C-4CE6-9045-CE13D391AA46}" srcOrd="0" destOrd="0" presId="urn:microsoft.com/office/officeart/2005/8/layout/equation2"/>
    <dgm:cxn modelId="{9FBA9189-6F22-491E-A190-A1AE7C848E95}" type="presOf" srcId="{6620D00C-361E-4F97-A63F-670A94B75D0D}" destId="{10942DDC-BAB1-4F42-BED3-FABE875C8E5B}" srcOrd="1" destOrd="0" presId="urn:microsoft.com/office/officeart/2005/8/layout/equation2"/>
    <dgm:cxn modelId="{D41829C2-CF97-4F9C-A8F7-41D4D3AA14B4}" type="presOf" srcId="{8ECE93EF-0F19-465A-BC6B-E12A6745AFEB}" destId="{0F0AAC3C-038C-4155-9A59-830612B20C4C}" srcOrd="0" destOrd="0" presId="urn:microsoft.com/office/officeart/2005/8/layout/equation2"/>
    <dgm:cxn modelId="{93FF84D4-5A6F-453E-90DD-FEEA3E91A920}" type="presOf" srcId="{4A009E86-EAEB-4315-9F2E-E2189712918F}" destId="{40FB2762-D41D-46CA-9DB0-870F139EC8D0}" srcOrd="0" destOrd="0" presId="urn:microsoft.com/office/officeart/2005/8/layout/equation2"/>
    <dgm:cxn modelId="{187AD1E6-4238-4EA5-9132-BC264FFAF7B9}" type="presOf" srcId="{7C2FAD4D-E969-4ED0-8EAC-58604CF50276}" destId="{7A89B803-05A4-40C4-AA15-9C720A75A1FC}" srcOrd="0" destOrd="0" presId="urn:microsoft.com/office/officeart/2005/8/layout/equation2"/>
    <dgm:cxn modelId="{D23F81EF-AEF5-48AB-A070-AA76D314B65F}" srcId="{6DA18591-93DA-47BE-BEF4-5D460BC3E2F3}" destId="{7C2FAD4D-E969-4ED0-8EAC-58604CF50276}" srcOrd="0" destOrd="0" parTransId="{E984A042-68E2-4CBF-97DD-07555C8CABBB}" sibTransId="{8ECE93EF-0F19-465A-BC6B-E12A6745AFEB}"/>
    <dgm:cxn modelId="{BDB0621B-D7CE-42D7-9243-CF9F17EE7FB2}" type="presParOf" srcId="{FE2E0815-5D3C-4C05-8E92-A126E80C330B}" destId="{EE893E09-D80C-4D3F-B70B-37EC581535DB}" srcOrd="0" destOrd="0" presId="urn:microsoft.com/office/officeart/2005/8/layout/equation2"/>
    <dgm:cxn modelId="{1E84418E-4A1D-4185-A09E-D79F2B0990A1}" type="presParOf" srcId="{EE893E09-D80C-4D3F-B70B-37EC581535DB}" destId="{7A89B803-05A4-40C4-AA15-9C720A75A1FC}" srcOrd="0" destOrd="0" presId="urn:microsoft.com/office/officeart/2005/8/layout/equation2"/>
    <dgm:cxn modelId="{46A16451-B109-48C6-88DB-88A70AB08640}" type="presParOf" srcId="{EE893E09-D80C-4D3F-B70B-37EC581535DB}" destId="{691DA3E7-E7D9-48F9-8150-D3B87C74858C}" srcOrd="1" destOrd="0" presId="urn:microsoft.com/office/officeart/2005/8/layout/equation2"/>
    <dgm:cxn modelId="{8B2896EA-5EA7-428F-BBC1-FC099DEEC61B}" type="presParOf" srcId="{EE893E09-D80C-4D3F-B70B-37EC581535DB}" destId="{0F0AAC3C-038C-4155-9A59-830612B20C4C}" srcOrd="2" destOrd="0" presId="urn:microsoft.com/office/officeart/2005/8/layout/equation2"/>
    <dgm:cxn modelId="{6BC8734A-D2E9-4DC3-B88B-475BE0F97803}" type="presParOf" srcId="{EE893E09-D80C-4D3F-B70B-37EC581535DB}" destId="{C41D86EE-0581-49A0-AEAC-B171C1ABE7BC}" srcOrd="3" destOrd="0" presId="urn:microsoft.com/office/officeart/2005/8/layout/equation2"/>
    <dgm:cxn modelId="{31F7B65F-6A8F-4FD0-8F24-5002C9239723}" type="presParOf" srcId="{EE893E09-D80C-4D3F-B70B-37EC581535DB}" destId="{22EFAFB5-E33C-4CE6-9045-CE13D391AA46}" srcOrd="4" destOrd="0" presId="urn:microsoft.com/office/officeart/2005/8/layout/equation2"/>
    <dgm:cxn modelId="{44080415-24F6-4B5C-8982-101299337262}" type="presParOf" srcId="{FE2E0815-5D3C-4C05-8E92-A126E80C330B}" destId="{E03F74C6-7178-4F91-93BA-7771E9458421}" srcOrd="1" destOrd="0" presId="urn:microsoft.com/office/officeart/2005/8/layout/equation2"/>
    <dgm:cxn modelId="{7FEAF8C0-6D8C-42D8-B733-10567384709D}" type="presParOf" srcId="{E03F74C6-7178-4F91-93BA-7771E9458421}" destId="{10942DDC-BAB1-4F42-BED3-FABE875C8E5B}" srcOrd="0" destOrd="0" presId="urn:microsoft.com/office/officeart/2005/8/layout/equation2"/>
    <dgm:cxn modelId="{6BA7E94C-4A25-40E2-807C-6C8EB464B452}" type="presParOf" srcId="{FE2E0815-5D3C-4C05-8E92-A126E80C330B}" destId="{40FB2762-D41D-46CA-9DB0-870F139EC8D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43CEC-8E27-4220-BFE4-97CB26B38D4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de-DE"/>
        </a:p>
      </dgm:t>
    </dgm:pt>
    <dgm:pt modelId="{D91D2D59-650B-46C6-8BF3-099A04EF7775}">
      <dgm:prSet custT="1"/>
      <dgm:spPr>
        <a:solidFill>
          <a:srgbClr val="FF5353"/>
        </a:solidFill>
      </dgm:spPr>
      <dgm:t>
        <a:bodyPr/>
        <a:lstStyle/>
        <a:p>
          <a:pPr rtl="0"/>
          <a:r>
            <a:rPr lang="de-DE" sz="2000" b="1" dirty="0"/>
            <a:t>Naturwissenschaftliche Perspektive mit den Fachgebieten </a:t>
          </a:r>
        </a:p>
        <a:p>
          <a:pPr rtl="0"/>
          <a:r>
            <a:rPr lang="de-DE" sz="2400" b="1" dirty="0"/>
            <a:t>Physik, Chemie und Biologie</a:t>
          </a:r>
        </a:p>
      </dgm:t>
    </dgm:pt>
    <dgm:pt modelId="{6008820A-72F9-4A81-8494-9AFCFFAC6AFC}" type="parTrans" cxnId="{3482F643-FBBC-470E-8567-72BC3A0751DF}">
      <dgm:prSet/>
      <dgm:spPr/>
      <dgm:t>
        <a:bodyPr/>
        <a:lstStyle/>
        <a:p>
          <a:endParaRPr lang="de-DE"/>
        </a:p>
      </dgm:t>
    </dgm:pt>
    <dgm:pt modelId="{7E8B8877-D457-40E8-9A6F-E226D7D83540}" type="sibTrans" cxnId="{3482F643-FBBC-470E-8567-72BC3A0751DF}">
      <dgm:prSet/>
      <dgm:spPr/>
      <dgm:t>
        <a:bodyPr/>
        <a:lstStyle/>
        <a:p>
          <a:endParaRPr lang="de-DE"/>
        </a:p>
      </dgm:t>
    </dgm:pt>
    <dgm:pt modelId="{95A236BC-5C72-4812-802C-F0F66C02908D}">
      <dgm:prSet custT="1"/>
      <dgm:spPr>
        <a:solidFill>
          <a:srgbClr val="FFFF99"/>
        </a:solidFill>
      </dgm:spPr>
      <dgm:t>
        <a:bodyPr/>
        <a:lstStyle/>
        <a:p>
          <a:pPr rtl="0"/>
          <a:r>
            <a:rPr lang="de-DE" sz="2000" b="1" dirty="0"/>
            <a:t>Technische Perspektive mit dem Fachgebiet </a:t>
          </a:r>
        </a:p>
        <a:p>
          <a:pPr rtl="0"/>
          <a:r>
            <a:rPr lang="de-DE" sz="2000" b="1" dirty="0"/>
            <a:t> </a:t>
          </a:r>
          <a:r>
            <a:rPr lang="de-DE" sz="2400" b="1" dirty="0"/>
            <a:t>Technik und ihre Didaktik</a:t>
          </a:r>
          <a:endParaRPr lang="de-DE" sz="2000" b="1" dirty="0"/>
        </a:p>
      </dgm:t>
    </dgm:pt>
    <dgm:pt modelId="{3E8BDCD5-7E52-4B98-A3F9-207B929F0A91}" type="parTrans" cxnId="{04F264B3-7701-4CAA-A7C2-5492AB0BEAE0}">
      <dgm:prSet/>
      <dgm:spPr/>
      <dgm:t>
        <a:bodyPr/>
        <a:lstStyle/>
        <a:p>
          <a:endParaRPr lang="de-DE"/>
        </a:p>
      </dgm:t>
    </dgm:pt>
    <dgm:pt modelId="{C9B1DDE2-10F7-4C77-9D38-B36A7B88FA9A}" type="sibTrans" cxnId="{04F264B3-7701-4CAA-A7C2-5492AB0BEAE0}">
      <dgm:prSet/>
      <dgm:spPr/>
      <dgm:t>
        <a:bodyPr/>
        <a:lstStyle/>
        <a:p>
          <a:endParaRPr lang="de-DE"/>
        </a:p>
      </dgm:t>
    </dgm:pt>
    <dgm:pt modelId="{43589E46-BE7E-4829-8C05-1E98AFCEAE94}">
      <dgm:prSet custT="1"/>
      <dgm:spPr>
        <a:solidFill>
          <a:srgbClr val="B8E08C"/>
        </a:solidFill>
      </dgm:spPr>
      <dgm:t>
        <a:bodyPr/>
        <a:lstStyle/>
        <a:p>
          <a:pPr rtl="0"/>
          <a:r>
            <a:rPr lang="de-DE" sz="2000" b="1" dirty="0"/>
            <a:t>Gesellschaftswissen-</a:t>
          </a:r>
          <a:r>
            <a:rPr lang="de-DE" sz="2000" b="1" dirty="0" err="1"/>
            <a:t>schaftliche</a:t>
          </a:r>
          <a:r>
            <a:rPr lang="de-DE" sz="2000" b="1" dirty="0"/>
            <a:t> Perspektive mit den Fachgebieten</a:t>
          </a:r>
        </a:p>
        <a:p>
          <a:pPr rtl="0"/>
          <a:r>
            <a:rPr lang="de-DE" sz="2400" b="1" dirty="0"/>
            <a:t>Politik, Geschichte Geographie</a:t>
          </a:r>
        </a:p>
      </dgm:t>
    </dgm:pt>
    <dgm:pt modelId="{6BD4FDF9-C169-4BCD-A6AC-577E1A5A4B59}" type="parTrans" cxnId="{A3FA7E71-6D48-45CB-8A33-592EDCB6207C}">
      <dgm:prSet/>
      <dgm:spPr/>
      <dgm:t>
        <a:bodyPr/>
        <a:lstStyle/>
        <a:p>
          <a:endParaRPr lang="de-DE"/>
        </a:p>
      </dgm:t>
    </dgm:pt>
    <dgm:pt modelId="{6822533C-9FD1-485B-975F-D3BFA780955B}" type="sibTrans" cxnId="{A3FA7E71-6D48-45CB-8A33-592EDCB6207C}">
      <dgm:prSet/>
      <dgm:spPr/>
      <dgm:t>
        <a:bodyPr/>
        <a:lstStyle/>
        <a:p>
          <a:endParaRPr lang="de-DE"/>
        </a:p>
      </dgm:t>
    </dgm:pt>
    <dgm:pt modelId="{80136A69-7AB1-40C8-823E-4C4310121041}">
      <dgm:prSet custT="1"/>
      <dgm:spPr>
        <a:solidFill>
          <a:srgbClr val="C5C7C8"/>
        </a:solidFill>
      </dgm:spPr>
      <dgm:t>
        <a:bodyPr/>
        <a:lstStyle/>
        <a:p>
          <a:pPr rtl="0"/>
          <a:r>
            <a:rPr lang="de-DE" sz="2400" b="1" dirty="0"/>
            <a:t>Integrativer Sachunterricht</a:t>
          </a:r>
        </a:p>
      </dgm:t>
    </dgm:pt>
    <dgm:pt modelId="{DAD66A29-80A3-4D0E-B989-C9EBEDC8951A}" type="parTrans" cxnId="{228EA11D-20EE-4DCA-B286-40D14F03C26C}">
      <dgm:prSet/>
      <dgm:spPr/>
      <dgm:t>
        <a:bodyPr/>
        <a:lstStyle/>
        <a:p>
          <a:endParaRPr lang="de-DE"/>
        </a:p>
      </dgm:t>
    </dgm:pt>
    <dgm:pt modelId="{0F0BB5C8-179C-41D7-BEBA-9D13B8892C5E}" type="sibTrans" cxnId="{228EA11D-20EE-4DCA-B286-40D14F03C26C}">
      <dgm:prSet/>
      <dgm:spPr/>
      <dgm:t>
        <a:bodyPr/>
        <a:lstStyle/>
        <a:p>
          <a:endParaRPr lang="de-DE"/>
        </a:p>
      </dgm:t>
    </dgm:pt>
    <dgm:pt modelId="{3B1A1C2B-73B5-4DE6-8564-3AB3E24C35DD}" type="pres">
      <dgm:prSet presAssocID="{5A643CEC-8E27-4220-BFE4-97CB26B38D4C}" presName="diagram" presStyleCnt="0">
        <dgm:presLayoutVars>
          <dgm:dir/>
          <dgm:resizeHandles val="exact"/>
        </dgm:presLayoutVars>
      </dgm:prSet>
      <dgm:spPr/>
    </dgm:pt>
    <dgm:pt modelId="{A9E3D40C-FE76-4EEA-BA0F-6E120509AD91}" type="pres">
      <dgm:prSet presAssocID="{D91D2D59-650B-46C6-8BF3-099A04EF7775}" presName="node" presStyleLbl="node1" presStyleIdx="0" presStyleCnt="4">
        <dgm:presLayoutVars>
          <dgm:bulletEnabled val="1"/>
        </dgm:presLayoutVars>
      </dgm:prSet>
      <dgm:spPr/>
    </dgm:pt>
    <dgm:pt modelId="{9BAB4F47-E197-42CC-A564-513714412285}" type="pres">
      <dgm:prSet presAssocID="{7E8B8877-D457-40E8-9A6F-E226D7D83540}" presName="sibTrans" presStyleCnt="0"/>
      <dgm:spPr/>
    </dgm:pt>
    <dgm:pt modelId="{0E2D3AF2-4B85-4ABC-BE9B-718F63242165}" type="pres">
      <dgm:prSet presAssocID="{95A236BC-5C72-4812-802C-F0F66C02908D}" presName="node" presStyleLbl="node1" presStyleIdx="1" presStyleCnt="4">
        <dgm:presLayoutVars>
          <dgm:bulletEnabled val="1"/>
        </dgm:presLayoutVars>
      </dgm:prSet>
      <dgm:spPr/>
    </dgm:pt>
    <dgm:pt modelId="{3DCBE4B0-EA35-4137-B6E4-DCF2F3E15345}" type="pres">
      <dgm:prSet presAssocID="{C9B1DDE2-10F7-4C77-9D38-B36A7B88FA9A}" presName="sibTrans" presStyleCnt="0"/>
      <dgm:spPr/>
    </dgm:pt>
    <dgm:pt modelId="{C66300B9-B106-45C5-9523-8A3EE6DBE701}" type="pres">
      <dgm:prSet presAssocID="{43589E46-BE7E-4829-8C05-1E98AFCEAE94}" presName="node" presStyleLbl="node1" presStyleIdx="2" presStyleCnt="4">
        <dgm:presLayoutVars>
          <dgm:bulletEnabled val="1"/>
        </dgm:presLayoutVars>
      </dgm:prSet>
      <dgm:spPr/>
    </dgm:pt>
    <dgm:pt modelId="{5A990EAA-144D-4928-AAAF-765A745958F5}" type="pres">
      <dgm:prSet presAssocID="{6822533C-9FD1-485B-975F-D3BFA780955B}" presName="sibTrans" presStyleCnt="0"/>
      <dgm:spPr/>
    </dgm:pt>
    <dgm:pt modelId="{A97B4F38-5318-4861-908D-F687A4B16B0A}" type="pres">
      <dgm:prSet presAssocID="{80136A69-7AB1-40C8-823E-4C4310121041}" presName="node" presStyleLbl="node1" presStyleIdx="3" presStyleCnt="4">
        <dgm:presLayoutVars>
          <dgm:bulletEnabled val="1"/>
        </dgm:presLayoutVars>
      </dgm:prSet>
      <dgm:spPr/>
    </dgm:pt>
  </dgm:ptLst>
  <dgm:cxnLst>
    <dgm:cxn modelId="{9C472203-7B8C-4443-B4D6-D285EC402ADC}" type="presOf" srcId="{80136A69-7AB1-40C8-823E-4C4310121041}" destId="{A97B4F38-5318-4861-908D-F687A4B16B0A}" srcOrd="0" destOrd="0" presId="urn:microsoft.com/office/officeart/2005/8/layout/default"/>
    <dgm:cxn modelId="{228EA11D-20EE-4DCA-B286-40D14F03C26C}" srcId="{5A643CEC-8E27-4220-BFE4-97CB26B38D4C}" destId="{80136A69-7AB1-40C8-823E-4C4310121041}" srcOrd="3" destOrd="0" parTransId="{DAD66A29-80A3-4D0E-B989-C9EBEDC8951A}" sibTransId="{0F0BB5C8-179C-41D7-BEBA-9D13B8892C5E}"/>
    <dgm:cxn modelId="{2B279F33-6777-43E5-A959-E70971DF3744}" type="presOf" srcId="{D91D2D59-650B-46C6-8BF3-099A04EF7775}" destId="{A9E3D40C-FE76-4EEA-BA0F-6E120509AD91}" srcOrd="0" destOrd="0" presId="urn:microsoft.com/office/officeart/2005/8/layout/default"/>
    <dgm:cxn modelId="{3482F643-FBBC-470E-8567-72BC3A0751DF}" srcId="{5A643CEC-8E27-4220-BFE4-97CB26B38D4C}" destId="{D91D2D59-650B-46C6-8BF3-099A04EF7775}" srcOrd="0" destOrd="0" parTransId="{6008820A-72F9-4A81-8494-9AFCFFAC6AFC}" sibTransId="{7E8B8877-D457-40E8-9A6F-E226D7D83540}"/>
    <dgm:cxn modelId="{AE99094E-4984-4427-8092-10CC1A806D57}" type="presOf" srcId="{95A236BC-5C72-4812-802C-F0F66C02908D}" destId="{0E2D3AF2-4B85-4ABC-BE9B-718F63242165}" srcOrd="0" destOrd="0" presId="urn:microsoft.com/office/officeart/2005/8/layout/default"/>
    <dgm:cxn modelId="{A3FA7E71-6D48-45CB-8A33-592EDCB6207C}" srcId="{5A643CEC-8E27-4220-BFE4-97CB26B38D4C}" destId="{43589E46-BE7E-4829-8C05-1E98AFCEAE94}" srcOrd="2" destOrd="0" parTransId="{6BD4FDF9-C169-4BCD-A6AC-577E1A5A4B59}" sibTransId="{6822533C-9FD1-485B-975F-D3BFA780955B}"/>
    <dgm:cxn modelId="{140681A6-5A6F-477B-AB86-8C680310E4C2}" type="presOf" srcId="{5A643CEC-8E27-4220-BFE4-97CB26B38D4C}" destId="{3B1A1C2B-73B5-4DE6-8564-3AB3E24C35DD}" srcOrd="0" destOrd="0" presId="urn:microsoft.com/office/officeart/2005/8/layout/default"/>
    <dgm:cxn modelId="{04F264B3-7701-4CAA-A7C2-5492AB0BEAE0}" srcId="{5A643CEC-8E27-4220-BFE4-97CB26B38D4C}" destId="{95A236BC-5C72-4812-802C-F0F66C02908D}" srcOrd="1" destOrd="0" parTransId="{3E8BDCD5-7E52-4B98-A3F9-207B929F0A91}" sibTransId="{C9B1DDE2-10F7-4C77-9D38-B36A7B88FA9A}"/>
    <dgm:cxn modelId="{1BCE15B4-135F-40EA-8D82-42D74F257F60}" type="presOf" srcId="{43589E46-BE7E-4829-8C05-1E98AFCEAE94}" destId="{C66300B9-B106-45C5-9523-8A3EE6DBE701}" srcOrd="0" destOrd="0" presId="urn:microsoft.com/office/officeart/2005/8/layout/default"/>
    <dgm:cxn modelId="{3964648D-4992-4134-ADF4-475B5CCAF24C}" type="presParOf" srcId="{3B1A1C2B-73B5-4DE6-8564-3AB3E24C35DD}" destId="{A9E3D40C-FE76-4EEA-BA0F-6E120509AD91}" srcOrd="0" destOrd="0" presId="urn:microsoft.com/office/officeart/2005/8/layout/default"/>
    <dgm:cxn modelId="{F4639EE7-9978-4604-944D-99EE3F8A3E85}" type="presParOf" srcId="{3B1A1C2B-73B5-4DE6-8564-3AB3E24C35DD}" destId="{9BAB4F47-E197-42CC-A564-513714412285}" srcOrd="1" destOrd="0" presId="urn:microsoft.com/office/officeart/2005/8/layout/default"/>
    <dgm:cxn modelId="{956AEBCF-627C-46F9-89F5-8C84744FDD18}" type="presParOf" srcId="{3B1A1C2B-73B5-4DE6-8564-3AB3E24C35DD}" destId="{0E2D3AF2-4B85-4ABC-BE9B-718F63242165}" srcOrd="2" destOrd="0" presId="urn:microsoft.com/office/officeart/2005/8/layout/default"/>
    <dgm:cxn modelId="{B65C1B9F-A845-4065-BD07-4EF82D0E10DF}" type="presParOf" srcId="{3B1A1C2B-73B5-4DE6-8564-3AB3E24C35DD}" destId="{3DCBE4B0-EA35-4137-B6E4-DCF2F3E15345}" srcOrd="3" destOrd="0" presId="urn:microsoft.com/office/officeart/2005/8/layout/default"/>
    <dgm:cxn modelId="{666918CB-4124-4915-BD53-BAB095918577}" type="presParOf" srcId="{3B1A1C2B-73B5-4DE6-8564-3AB3E24C35DD}" destId="{C66300B9-B106-45C5-9523-8A3EE6DBE701}" srcOrd="4" destOrd="0" presId="urn:microsoft.com/office/officeart/2005/8/layout/default"/>
    <dgm:cxn modelId="{34D6622E-E437-45E9-BC70-68D0208111C1}" type="presParOf" srcId="{3B1A1C2B-73B5-4DE6-8564-3AB3E24C35DD}" destId="{5A990EAA-144D-4928-AAAF-765A745958F5}" srcOrd="5" destOrd="0" presId="urn:microsoft.com/office/officeart/2005/8/layout/default"/>
    <dgm:cxn modelId="{F7C47901-A679-4478-AC09-255028F1F7F3}" type="presParOf" srcId="{3B1A1C2B-73B5-4DE6-8564-3AB3E24C35DD}" destId="{A97B4F38-5318-4861-908D-F687A4B16B0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9B803-05A4-40C4-AA15-9C720A75A1FC}">
      <dsp:nvSpPr>
        <dsp:cNvPr id="0" name=""/>
        <dsp:cNvSpPr/>
      </dsp:nvSpPr>
      <dsp:spPr>
        <a:xfrm>
          <a:off x="1255066" y="72009"/>
          <a:ext cx="2152426" cy="21524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5">
                  <a:lumMod val="10000"/>
                  <a:lumOff val="90000"/>
                </a:schemeClr>
              </a:solidFill>
            </a:rPr>
            <a:t>Wissen aus unterschied-</a:t>
          </a:r>
          <a:r>
            <a:rPr lang="de-DE" sz="1800" kern="1200" dirty="0" err="1">
              <a:solidFill>
                <a:schemeClr val="accent5">
                  <a:lumMod val="10000"/>
                  <a:lumOff val="90000"/>
                </a:schemeClr>
              </a:solidFill>
            </a:rPr>
            <a:t>lichen</a:t>
          </a:r>
          <a:r>
            <a:rPr lang="de-DE" sz="1800" kern="1200" dirty="0">
              <a:solidFill>
                <a:schemeClr val="accent5">
                  <a:lumMod val="10000"/>
                  <a:lumOff val="90000"/>
                </a:schemeClr>
              </a:solidFill>
            </a:rPr>
            <a:t> Bezugs-disziplinen</a:t>
          </a:r>
        </a:p>
      </dsp:txBody>
      <dsp:txXfrm>
        <a:off x="1570281" y="387224"/>
        <a:ext cx="1521996" cy="1521996"/>
      </dsp:txXfrm>
    </dsp:sp>
    <dsp:sp modelId="{0F0AAC3C-038C-4155-9A59-830612B20C4C}">
      <dsp:nvSpPr>
        <dsp:cNvPr id="0" name=""/>
        <dsp:cNvSpPr/>
      </dsp:nvSpPr>
      <dsp:spPr>
        <a:xfrm>
          <a:off x="1759120" y="2088230"/>
          <a:ext cx="1248407" cy="124840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924596" y="2565621"/>
        <a:ext cx="917455" cy="293625"/>
      </dsp:txXfrm>
    </dsp:sp>
    <dsp:sp modelId="{22EFAFB5-E33C-4CE6-9045-CE13D391AA46}">
      <dsp:nvSpPr>
        <dsp:cNvPr id="0" name=""/>
        <dsp:cNvSpPr/>
      </dsp:nvSpPr>
      <dsp:spPr>
        <a:xfrm>
          <a:off x="1327064" y="3240365"/>
          <a:ext cx="2152426" cy="21524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de-DE" sz="2000" kern="1200" dirty="0">
              <a:solidFill>
                <a:schemeClr val="accent5">
                  <a:lumMod val="10000"/>
                  <a:lumOff val="90000"/>
                </a:schemeClr>
              </a:solidFill>
            </a:rPr>
            <a:t>Anknüpfen an die Erfahrungs-welt der Kinder</a:t>
          </a:r>
        </a:p>
      </dsp:txBody>
      <dsp:txXfrm>
        <a:off x="1642279" y="3555580"/>
        <a:ext cx="1521996" cy="1521996"/>
      </dsp:txXfrm>
    </dsp:sp>
    <dsp:sp modelId="{E03F74C6-7178-4F91-93BA-7771E9458421}">
      <dsp:nvSpPr>
        <dsp:cNvPr id="0" name=""/>
        <dsp:cNvSpPr/>
      </dsp:nvSpPr>
      <dsp:spPr>
        <a:xfrm rot="21600000">
          <a:off x="3735302" y="2262523"/>
          <a:ext cx="687939" cy="800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21600000">
        <a:off x="3735302" y="2422663"/>
        <a:ext cx="481557" cy="480422"/>
      </dsp:txXfrm>
    </dsp:sp>
    <dsp:sp modelId="{40FB2762-D41D-46CA-9DB0-870F139EC8D0}">
      <dsp:nvSpPr>
        <dsp:cNvPr id="0" name=""/>
        <dsp:cNvSpPr/>
      </dsp:nvSpPr>
      <dsp:spPr>
        <a:xfrm>
          <a:off x="4637733" y="936106"/>
          <a:ext cx="3923873" cy="3760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de-DE" sz="2000" kern="1200" dirty="0">
              <a:solidFill>
                <a:schemeClr val="accent5">
                  <a:lumMod val="10000"/>
                  <a:lumOff val="90000"/>
                </a:schemeClr>
              </a:solidFill>
            </a:rPr>
            <a:t>- Wissenschaftlichkeit</a:t>
          </a:r>
        </a:p>
        <a:p>
          <a:pPr marL="0" lvl="0" indent="0" algn="ctr" defTabSz="889000" rtl="0">
            <a:lnSpc>
              <a:spcPct val="90000"/>
            </a:lnSpc>
            <a:spcBef>
              <a:spcPct val="0"/>
            </a:spcBef>
            <a:spcAft>
              <a:spcPct val="35000"/>
            </a:spcAft>
            <a:buNone/>
          </a:pPr>
          <a:r>
            <a:rPr lang="de-DE" sz="2000" kern="1200" dirty="0">
              <a:solidFill>
                <a:schemeClr val="accent5">
                  <a:lumMod val="10000"/>
                  <a:lumOff val="90000"/>
                </a:schemeClr>
              </a:solidFill>
            </a:rPr>
            <a:t>- Vermeidung von Eindimensionalität, bedeutungslosen Lernhülsen und Auswendiggelerntem, das nicht anschlussfähig ist.</a:t>
          </a:r>
        </a:p>
      </dsp:txBody>
      <dsp:txXfrm>
        <a:off x="5212371" y="1486750"/>
        <a:ext cx="2774597" cy="2658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D40C-FE76-4EEA-BA0F-6E120509AD91}">
      <dsp:nvSpPr>
        <dsp:cNvPr id="0" name=""/>
        <dsp:cNvSpPr/>
      </dsp:nvSpPr>
      <dsp:spPr>
        <a:xfrm>
          <a:off x="283647" y="2591"/>
          <a:ext cx="3707194" cy="2224316"/>
        </a:xfrm>
        <a:prstGeom prst="rect">
          <a:avLst/>
        </a:prstGeom>
        <a:solidFill>
          <a:srgbClr val="FF535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kern="1200" dirty="0"/>
            <a:t>Naturwissenschaftliche Perspektive mit den Fachgebieten </a:t>
          </a:r>
        </a:p>
        <a:p>
          <a:pPr marL="0" lvl="0" indent="0" algn="ctr" defTabSz="889000" rtl="0">
            <a:lnSpc>
              <a:spcPct val="90000"/>
            </a:lnSpc>
            <a:spcBef>
              <a:spcPct val="0"/>
            </a:spcBef>
            <a:spcAft>
              <a:spcPct val="35000"/>
            </a:spcAft>
            <a:buNone/>
          </a:pPr>
          <a:r>
            <a:rPr lang="de-DE" sz="2400" b="1" kern="1200" dirty="0"/>
            <a:t>Physik, Chemie und Biologie</a:t>
          </a:r>
        </a:p>
      </dsp:txBody>
      <dsp:txXfrm>
        <a:off x="283647" y="2591"/>
        <a:ext cx="3707194" cy="2224316"/>
      </dsp:txXfrm>
    </dsp:sp>
    <dsp:sp modelId="{0E2D3AF2-4B85-4ABC-BE9B-718F63242165}">
      <dsp:nvSpPr>
        <dsp:cNvPr id="0" name=""/>
        <dsp:cNvSpPr/>
      </dsp:nvSpPr>
      <dsp:spPr>
        <a:xfrm>
          <a:off x="4361560" y="2591"/>
          <a:ext cx="3707194" cy="2224316"/>
        </a:xfrm>
        <a:prstGeom prst="rect">
          <a:avLst/>
        </a:prstGeom>
        <a:solidFill>
          <a:srgbClr val="FFFF99"/>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kern="1200" dirty="0"/>
            <a:t>Technische Perspektive mit dem Fachgebiet </a:t>
          </a:r>
        </a:p>
        <a:p>
          <a:pPr marL="0" lvl="0" indent="0" algn="ctr" defTabSz="889000" rtl="0">
            <a:lnSpc>
              <a:spcPct val="90000"/>
            </a:lnSpc>
            <a:spcBef>
              <a:spcPct val="0"/>
            </a:spcBef>
            <a:spcAft>
              <a:spcPct val="35000"/>
            </a:spcAft>
            <a:buNone/>
          </a:pPr>
          <a:r>
            <a:rPr lang="de-DE" sz="2000" b="1" kern="1200" dirty="0"/>
            <a:t> </a:t>
          </a:r>
          <a:r>
            <a:rPr lang="de-DE" sz="2400" b="1" kern="1200" dirty="0"/>
            <a:t>Technik und ihre Didaktik</a:t>
          </a:r>
          <a:endParaRPr lang="de-DE" sz="2000" b="1" kern="1200" dirty="0"/>
        </a:p>
      </dsp:txBody>
      <dsp:txXfrm>
        <a:off x="4361560" y="2591"/>
        <a:ext cx="3707194" cy="2224316"/>
      </dsp:txXfrm>
    </dsp:sp>
    <dsp:sp modelId="{C66300B9-B106-45C5-9523-8A3EE6DBE701}">
      <dsp:nvSpPr>
        <dsp:cNvPr id="0" name=""/>
        <dsp:cNvSpPr/>
      </dsp:nvSpPr>
      <dsp:spPr>
        <a:xfrm>
          <a:off x="283647" y="2597627"/>
          <a:ext cx="3707194" cy="2224316"/>
        </a:xfrm>
        <a:prstGeom prst="rect">
          <a:avLst/>
        </a:prstGeom>
        <a:solidFill>
          <a:srgbClr val="B8E08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1" kern="1200" dirty="0"/>
            <a:t>Gesellschaftswissen-</a:t>
          </a:r>
          <a:r>
            <a:rPr lang="de-DE" sz="2000" b="1" kern="1200" dirty="0" err="1"/>
            <a:t>schaftliche</a:t>
          </a:r>
          <a:r>
            <a:rPr lang="de-DE" sz="2000" b="1" kern="1200" dirty="0"/>
            <a:t> Perspektive mit den Fachgebieten</a:t>
          </a:r>
        </a:p>
        <a:p>
          <a:pPr marL="0" lvl="0" indent="0" algn="ctr" defTabSz="889000" rtl="0">
            <a:lnSpc>
              <a:spcPct val="90000"/>
            </a:lnSpc>
            <a:spcBef>
              <a:spcPct val="0"/>
            </a:spcBef>
            <a:spcAft>
              <a:spcPct val="35000"/>
            </a:spcAft>
            <a:buNone/>
          </a:pPr>
          <a:r>
            <a:rPr lang="de-DE" sz="2400" b="1" kern="1200" dirty="0"/>
            <a:t>Politik, Geschichte Geographie</a:t>
          </a:r>
        </a:p>
      </dsp:txBody>
      <dsp:txXfrm>
        <a:off x="283647" y="2597627"/>
        <a:ext cx="3707194" cy="2224316"/>
      </dsp:txXfrm>
    </dsp:sp>
    <dsp:sp modelId="{A97B4F38-5318-4861-908D-F687A4B16B0A}">
      <dsp:nvSpPr>
        <dsp:cNvPr id="0" name=""/>
        <dsp:cNvSpPr/>
      </dsp:nvSpPr>
      <dsp:spPr>
        <a:xfrm>
          <a:off x="4361560" y="2597627"/>
          <a:ext cx="3707194" cy="2224316"/>
        </a:xfrm>
        <a:prstGeom prst="rect">
          <a:avLst/>
        </a:prstGeom>
        <a:solidFill>
          <a:srgbClr val="C5C7C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de-DE" sz="2400" b="1" kern="1200" dirty="0"/>
            <a:t>Integrativer Sachunterricht</a:t>
          </a:r>
        </a:p>
      </dsp:txBody>
      <dsp:txXfrm>
        <a:off x="4361560" y="2597627"/>
        <a:ext cx="3707194" cy="222431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defRPr>
            </a:lvl1pPr>
          </a:lstStyle>
          <a:p>
            <a:pPr>
              <a:defRPr/>
            </a:pPr>
            <a:endParaRPr lang="de-DE"/>
          </a:p>
        </p:txBody>
      </p:sp>
      <p:sp>
        <p:nvSpPr>
          <p:cNvPr id="153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de-DE"/>
          </a:p>
        </p:txBody>
      </p:sp>
      <p:sp>
        <p:nvSpPr>
          <p:cNvPr id="1536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defRPr>
            </a:lvl1pPr>
          </a:lstStyle>
          <a:p>
            <a:pPr>
              <a:defRPr/>
            </a:pPr>
            <a:endParaRPr lang="de-DE"/>
          </a:p>
        </p:txBody>
      </p:sp>
      <p:sp>
        <p:nvSpPr>
          <p:cNvPr id="1536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0D5E7486-1DA3-4F56-BFF0-F4CF2AB176DD}" type="slidenum">
              <a:rPr lang="de-DE"/>
              <a:pPr>
                <a:defRPr/>
              </a:pPr>
              <a:t>‹Nr.›</a:t>
            </a:fld>
            <a:endParaRPr lang="de-DE"/>
          </a:p>
        </p:txBody>
      </p:sp>
    </p:spTree>
    <p:extLst>
      <p:ext uri="{BB962C8B-B14F-4D97-AF65-F5344CB8AC3E}">
        <p14:creationId xmlns:p14="http://schemas.microsoft.com/office/powerpoint/2010/main" val="266555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1743075" y="858838"/>
            <a:ext cx="3311525" cy="22939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3451151"/>
            <a:ext cx="5438775" cy="57309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28EA220-72ED-4DC2-AADB-B1D18EEE854E}" type="slidenum">
              <a:rPr lang="de-DE"/>
              <a:pPr>
                <a:defRPr/>
              </a:pPr>
              <a:t>‹Nr.›</a:t>
            </a:fld>
            <a:endParaRPr lang="de-DE"/>
          </a:p>
        </p:txBody>
      </p:sp>
    </p:spTree>
    <p:extLst>
      <p:ext uri="{BB962C8B-B14F-4D97-AF65-F5344CB8AC3E}">
        <p14:creationId xmlns:p14="http://schemas.microsoft.com/office/powerpoint/2010/main" val="366549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1pPr>
    <a:lvl2pPr marL="4572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2pPr>
    <a:lvl3pPr marL="9144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3pPr>
    <a:lvl4pPr marL="13716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4pPr>
    <a:lvl5pPr marL="1828800" algn="l" rtl="0" eaLnBrk="0" fontAlgn="base" hangingPunct="0">
      <a:spcBef>
        <a:spcPct val="30000"/>
      </a:spcBef>
      <a:spcAft>
        <a:spcPct val="0"/>
      </a:spcAft>
      <a:defRPr sz="1200" kern="1200">
        <a:solidFill>
          <a:schemeClr val="tx1"/>
        </a:solidFill>
        <a:latin typeface="Lucida Sans" pitchFamily="34" charset="0"/>
        <a:ea typeface="+mn-ea"/>
        <a:cs typeface="Lucida Sans"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9" name="Picture 12" descr="RGB_2c"/>
          <p:cNvPicPr>
            <a:picLocks noChangeAspect="1" noChangeArrowheads="1"/>
          </p:cNvPicPr>
          <p:nvPr userDrawn="1"/>
        </p:nvPicPr>
        <p:blipFill>
          <a:blip r:embed="rId2" cstate="print"/>
          <a:srcRect/>
          <a:stretch>
            <a:fillRect/>
          </a:stretch>
        </p:blipFill>
        <p:spPr bwMode="auto">
          <a:xfrm>
            <a:off x="1259945" y="908053"/>
            <a:ext cx="4608512" cy="893763"/>
          </a:xfrm>
          <a:prstGeom prst="rect">
            <a:avLst/>
          </a:prstGeom>
          <a:noFill/>
          <a:ln w="9525">
            <a:noFill/>
            <a:miter lim="800000"/>
            <a:headEnd/>
            <a:tailEnd/>
          </a:ln>
        </p:spPr>
      </p:pic>
      <p:sp>
        <p:nvSpPr>
          <p:cNvPr id="2050" name="Rectangle 2"/>
          <p:cNvSpPr>
            <a:spLocks noGrp="1" noChangeArrowheads="1"/>
          </p:cNvSpPr>
          <p:nvPr>
            <p:ph type="ctrTitle" hasCustomPrompt="1"/>
          </p:nvPr>
        </p:nvSpPr>
        <p:spPr>
          <a:xfrm>
            <a:off x="1169513" y="3212976"/>
            <a:ext cx="8245953" cy="1130300"/>
          </a:xfrm>
          <a:prstGeom prst="rect">
            <a:avLst/>
          </a:prstGeom>
        </p:spPr>
        <p:txBody>
          <a:bodyPr lIns="91440" tIns="45720" rIns="91440" bIns="45720"/>
          <a:lstStyle>
            <a:lvl1pPr>
              <a:defRPr sz="4000" b="0">
                <a:solidFill>
                  <a:schemeClr val="tx1"/>
                </a:solidFill>
                <a:latin typeface="+mn-lt"/>
                <a:cs typeface="Arial" pitchFamily="34" charset="0"/>
              </a:defRPr>
            </a:lvl1pPr>
          </a:lstStyle>
          <a:p>
            <a:r>
              <a:rPr lang="de-DE" dirty="0"/>
              <a:t>Titel durch Klicken bearbeiten</a:t>
            </a:r>
          </a:p>
        </p:txBody>
      </p:sp>
      <p:sp>
        <p:nvSpPr>
          <p:cNvPr id="2051" name="Rectangle 3"/>
          <p:cNvSpPr>
            <a:spLocks noGrp="1" noChangeArrowheads="1"/>
          </p:cNvSpPr>
          <p:nvPr>
            <p:ph type="subTitle" idx="1" hasCustomPrompt="1"/>
          </p:nvPr>
        </p:nvSpPr>
        <p:spPr>
          <a:xfrm>
            <a:off x="1169513" y="4726087"/>
            <a:ext cx="8245953" cy="719138"/>
          </a:xfrm>
          <a:prstGeom prst="rect">
            <a:avLst/>
          </a:prstGeom>
        </p:spPr>
        <p:txBody>
          <a:bodyPr/>
          <a:lstStyle>
            <a:lvl1pPr>
              <a:lnSpc>
                <a:spcPct val="100000"/>
              </a:lnSpc>
              <a:defRPr sz="2800">
                <a:latin typeface="+mn-lt"/>
              </a:defRPr>
            </a:lvl1pPr>
          </a:lstStyle>
          <a:p>
            <a:r>
              <a:rPr lang="de-DE" dirty="0"/>
              <a:t>Untertitel durch Klicken bearbeiten </a:t>
            </a:r>
          </a:p>
        </p:txBody>
      </p:sp>
      <p:grpSp>
        <p:nvGrpSpPr>
          <p:cNvPr id="20" name="Gruppieren 19"/>
          <p:cNvGrpSpPr/>
          <p:nvPr userDrawn="1"/>
        </p:nvGrpSpPr>
        <p:grpSpPr>
          <a:xfrm>
            <a:off x="201614" y="333377"/>
            <a:ext cx="9215437" cy="6132513"/>
            <a:chOff x="201613" y="333375"/>
            <a:chExt cx="9215437" cy="6132513"/>
          </a:xfrm>
        </p:grpSpPr>
        <p:cxnSp>
          <p:nvCxnSpPr>
            <p:cNvPr id="21" name="Gerade Verbindung 21"/>
            <p:cNvCxnSpPr>
              <a:cxnSpLocks noChangeShapeType="1"/>
            </p:cNvCxnSpPr>
            <p:nvPr userDrawn="1"/>
          </p:nvCxnSpPr>
          <p:spPr bwMode="auto">
            <a:xfrm>
              <a:off x="284163" y="333375"/>
              <a:ext cx="996950" cy="0"/>
            </a:xfrm>
            <a:prstGeom prst="line">
              <a:avLst/>
            </a:prstGeom>
            <a:noFill/>
            <a:ln w="15875" algn="ctr">
              <a:solidFill>
                <a:srgbClr val="808992"/>
              </a:solidFill>
              <a:round/>
              <a:headEnd/>
              <a:tailEnd/>
            </a:ln>
          </p:spPr>
        </p:cxnSp>
        <p:cxnSp>
          <p:nvCxnSpPr>
            <p:cNvPr id="22" name="Gerade Verbindung 23"/>
            <p:cNvCxnSpPr>
              <a:cxnSpLocks noChangeShapeType="1"/>
            </p:cNvCxnSpPr>
            <p:nvPr userDrawn="1"/>
          </p:nvCxnSpPr>
          <p:spPr bwMode="auto">
            <a:xfrm rot="5400000">
              <a:off x="-2667794" y="3285332"/>
              <a:ext cx="5903913" cy="0"/>
            </a:xfrm>
            <a:prstGeom prst="line">
              <a:avLst/>
            </a:prstGeom>
            <a:noFill/>
            <a:ln w="15875" algn="ctr">
              <a:solidFill>
                <a:srgbClr val="808992"/>
              </a:solidFill>
              <a:round/>
              <a:headEnd/>
              <a:tailEnd/>
            </a:ln>
          </p:spPr>
        </p:cxnSp>
        <p:cxnSp>
          <p:nvCxnSpPr>
            <p:cNvPr id="23" name="Gerade Verbindung 25"/>
            <p:cNvCxnSpPr>
              <a:cxnSpLocks noChangeShapeType="1"/>
            </p:cNvCxnSpPr>
            <p:nvPr userDrawn="1"/>
          </p:nvCxnSpPr>
          <p:spPr bwMode="auto">
            <a:xfrm rot="10800000">
              <a:off x="415925" y="404813"/>
              <a:ext cx="865188" cy="0"/>
            </a:xfrm>
            <a:prstGeom prst="line">
              <a:avLst/>
            </a:prstGeom>
            <a:noFill/>
            <a:ln w="15875" algn="ctr">
              <a:solidFill>
                <a:srgbClr val="E6ABB6"/>
              </a:solidFill>
              <a:round/>
              <a:headEnd/>
              <a:tailEnd/>
            </a:ln>
          </p:spPr>
        </p:cxnSp>
        <p:cxnSp>
          <p:nvCxnSpPr>
            <p:cNvPr id="24" name="Gerade Verbindung 27"/>
            <p:cNvCxnSpPr>
              <a:cxnSpLocks noChangeShapeType="1"/>
            </p:cNvCxnSpPr>
            <p:nvPr userDrawn="1"/>
          </p:nvCxnSpPr>
          <p:spPr bwMode="auto">
            <a:xfrm rot="5400000">
              <a:off x="-2527300" y="3348038"/>
              <a:ext cx="5886450" cy="0"/>
            </a:xfrm>
            <a:prstGeom prst="line">
              <a:avLst/>
            </a:prstGeom>
            <a:noFill/>
            <a:ln w="15875" algn="ctr">
              <a:solidFill>
                <a:srgbClr val="E6ABB6"/>
              </a:solidFill>
              <a:round/>
              <a:headEnd/>
              <a:tailEnd/>
            </a:ln>
          </p:spPr>
        </p:cxnSp>
        <p:cxnSp>
          <p:nvCxnSpPr>
            <p:cNvPr id="25" name="Gerade Verbindung 31"/>
            <p:cNvCxnSpPr>
              <a:cxnSpLocks noChangeShapeType="1"/>
            </p:cNvCxnSpPr>
            <p:nvPr userDrawn="1"/>
          </p:nvCxnSpPr>
          <p:spPr bwMode="auto">
            <a:xfrm rot="10800000">
              <a:off x="207963" y="511175"/>
              <a:ext cx="1073150" cy="0"/>
            </a:xfrm>
            <a:prstGeom prst="line">
              <a:avLst/>
            </a:prstGeom>
            <a:noFill/>
            <a:ln w="15875" algn="ctr">
              <a:solidFill>
                <a:srgbClr val="8B1141"/>
              </a:solidFill>
              <a:round/>
              <a:headEnd/>
              <a:tailEnd/>
            </a:ln>
          </p:spPr>
        </p:cxnSp>
        <p:cxnSp>
          <p:nvCxnSpPr>
            <p:cNvPr id="26" name="Gerade Verbindung 33"/>
            <p:cNvCxnSpPr>
              <a:cxnSpLocks noChangeShapeType="1"/>
            </p:cNvCxnSpPr>
            <p:nvPr userDrawn="1"/>
          </p:nvCxnSpPr>
          <p:spPr bwMode="auto">
            <a:xfrm rot="5400000">
              <a:off x="-2712244" y="3431382"/>
              <a:ext cx="5840413" cy="0"/>
            </a:xfrm>
            <a:prstGeom prst="line">
              <a:avLst/>
            </a:prstGeom>
            <a:noFill/>
            <a:ln w="15875" algn="ctr">
              <a:solidFill>
                <a:srgbClr val="8B1141"/>
              </a:solidFill>
              <a:round/>
              <a:headEnd/>
              <a:tailEnd/>
            </a:ln>
          </p:spPr>
        </p:cxnSp>
        <p:cxnSp>
          <p:nvCxnSpPr>
            <p:cNvPr id="27" name="Gerade Verbindung 35"/>
            <p:cNvCxnSpPr>
              <a:cxnSpLocks noChangeShapeType="1"/>
            </p:cNvCxnSpPr>
            <p:nvPr userDrawn="1"/>
          </p:nvCxnSpPr>
          <p:spPr bwMode="auto">
            <a:xfrm rot="10800000">
              <a:off x="484188" y="571500"/>
              <a:ext cx="796925" cy="0"/>
            </a:xfrm>
            <a:prstGeom prst="line">
              <a:avLst/>
            </a:prstGeom>
            <a:noFill/>
            <a:ln w="15875" algn="ctr">
              <a:solidFill>
                <a:srgbClr val="C5C7C8"/>
              </a:solidFill>
              <a:round/>
              <a:headEnd/>
              <a:tailEnd/>
            </a:ln>
          </p:spPr>
        </p:cxnSp>
        <p:cxnSp>
          <p:nvCxnSpPr>
            <p:cNvPr id="28" name="Gerade Verbindung 37"/>
            <p:cNvCxnSpPr>
              <a:cxnSpLocks noChangeShapeType="1"/>
            </p:cNvCxnSpPr>
            <p:nvPr userDrawn="1"/>
          </p:nvCxnSpPr>
          <p:spPr bwMode="auto">
            <a:xfrm rot="5400000">
              <a:off x="-2437606" y="3493294"/>
              <a:ext cx="5843588" cy="0"/>
            </a:xfrm>
            <a:prstGeom prst="line">
              <a:avLst/>
            </a:prstGeom>
            <a:noFill/>
            <a:ln w="15875" algn="ctr">
              <a:solidFill>
                <a:srgbClr val="C5C7C8"/>
              </a:solidFill>
              <a:round/>
              <a:headEnd/>
              <a:tailEnd/>
            </a:ln>
          </p:spPr>
        </p:cxnSp>
        <p:cxnSp>
          <p:nvCxnSpPr>
            <p:cNvPr id="29" name="Gerade Verbindung 39"/>
            <p:cNvCxnSpPr>
              <a:cxnSpLocks noChangeShapeType="1"/>
            </p:cNvCxnSpPr>
            <p:nvPr userDrawn="1"/>
          </p:nvCxnSpPr>
          <p:spPr bwMode="auto">
            <a:xfrm rot="10800000">
              <a:off x="357188" y="635000"/>
              <a:ext cx="923925" cy="0"/>
            </a:xfrm>
            <a:prstGeom prst="line">
              <a:avLst/>
            </a:prstGeom>
            <a:noFill/>
            <a:ln w="15875" algn="ctr">
              <a:solidFill>
                <a:srgbClr val="C5005A"/>
              </a:solidFill>
              <a:round/>
              <a:headEnd/>
              <a:tailEnd/>
            </a:ln>
          </p:spPr>
        </p:cxnSp>
        <p:cxnSp>
          <p:nvCxnSpPr>
            <p:cNvPr id="30" name="Gerade Verbindung 41"/>
            <p:cNvCxnSpPr>
              <a:cxnSpLocks noChangeShapeType="1"/>
            </p:cNvCxnSpPr>
            <p:nvPr userDrawn="1"/>
          </p:nvCxnSpPr>
          <p:spPr bwMode="auto">
            <a:xfrm rot="5400000">
              <a:off x="-2558256" y="3550444"/>
              <a:ext cx="5830888" cy="0"/>
            </a:xfrm>
            <a:prstGeom prst="line">
              <a:avLst/>
            </a:prstGeom>
            <a:noFill/>
            <a:ln w="15875" algn="ctr">
              <a:solidFill>
                <a:srgbClr val="C5005A"/>
              </a:solidFill>
              <a:round/>
              <a:headEnd/>
              <a:tailEnd/>
            </a:ln>
          </p:spPr>
        </p:cxnSp>
        <p:cxnSp>
          <p:nvCxnSpPr>
            <p:cNvPr id="31" name="Gerade Verbindung 56"/>
            <p:cNvCxnSpPr>
              <a:cxnSpLocks noChangeShapeType="1"/>
            </p:cNvCxnSpPr>
            <p:nvPr userDrawn="1"/>
          </p:nvCxnSpPr>
          <p:spPr bwMode="auto">
            <a:xfrm>
              <a:off x="488950" y="6408738"/>
              <a:ext cx="8928100" cy="0"/>
            </a:xfrm>
            <a:prstGeom prst="line">
              <a:avLst/>
            </a:prstGeom>
            <a:noFill/>
            <a:ln w="15875" algn="ctr">
              <a:solidFill>
                <a:srgbClr val="C5C7C8"/>
              </a:solidFill>
              <a:round/>
              <a:headEnd/>
              <a:tailEnd/>
            </a:ln>
          </p:spPr>
        </p:cxnSp>
        <p:cxnSp>
          <p:nvCxnSpPr>
            <p:cNvPr id="32" name="Gerade Verbindung 57"/>
            <p:cNvCxnSpPr>
              <a:cxnSpLocks noChangeShapeType="1"/>
            </p:cNvCxnSpPr>
            <p:nvPr userDrawn="1"/>
          </p:nvCxnSpPr>
          <p:spPr bwMode="auto">
            <a:xfrm rot="10800000">
              <a:off x="409575" y="6292850"/>
              <a:ext cx="9007475" cy="0"/>
            </a:xfrm>
            <a:prstGeom prst="line">
              <a:avLst/>
            </a:prstGeom>
            <a:noFill/>
            <a:ln w="15875" algn="ctr">
              <a:solidFill>
                <a:srgbClr val="E6ABB6"/>
              </a:solidFill>
              <a:round/>
              <a:headEnd/>
              <a:tailEnd/>
            </a:ln>
          </p:spPr>
        </p:cxnSp>
        <p:cxnSp>
          <p:nvCxnSpPr>
            <p:cNvPr id="33" name="Gerade Verbindung 58"/>
            <p:cNvCxnSpPr>
              <a:cxnSpLocks noChangeShapeType="1"/>
            </p:cNvCxnSpPr>
            <p:nvPr userDrawn="1"/>
          </p:nvCxnSpPr>
          <p:spPr bwMode="auto">
            <a:xfrm rot="10800000">
              <a:off x="352425" y="6465888"/>
              <a:ext cx="9064625" cy="0"/>
            </a:xfrm>
            <a:prstGeom prst="line">
              <a:avLst/>
            </a:prstGeom>
            <a:noFill/>
            <a:ln w="15875" algn="ctr">
              <a:solidFill>
                <a:srgbClr val="C5005A"/>
              </a:solidFill>
              <a:round/>
              <a:headEnd/>
              <a:tailEnd/>
            </a:ln>
          </p:spPr>
        </p:cxnSp>
        <p:cxnSp>
          <p:nvCxnSpPr>
            <p:cNvPr id="34" name="Gerade Verbindung 59"/>
            <p:cNvCxnSpPr>
              <a:cxnSpLocks noChangeShapeType="1"/>
            </p:cNvCxnSpPr>
            <p:nvPr userDrawn="1"/>
          </p:nvCxnSpPr>
          <p:spPr bwMode="auto">
            <a:xfrm rot="10800000">
              <a:off x="285750" y="6237288"/>
              <a:ext cx="9131300" cy="0"/>
            </a:xfrm>
            <a:prstGeom prst="line">
              <a:avLst/>
            </a:prstGeom>
            <a:noFill/>
            <a:ln w="15875" algn="ctr">
              <a:solidFill>
                <a:srgbClr val="808992"/>
              </a:solidFill>
              <a:round/>
              <a:headEnd/>
              <a:tailEnd/>
            </a:ln>
          </p:spPr>
        </p:cxnSp>
        <p:cxnSp>
          <p:nvCxnSpPr>
            <p:cNvPr id="35" name="Gerade Verbindung 60"/>
            <p:cNvCxnSpPr>
              <a:cxnSpLocks noChangeShapeType="1"/>
            </p:cNvCxnSpPr>
            <p:nvPr userDrawn="1"/>
          </p:nvCxnSpPr>
          <p:spPr bwMode="auto">
            <a:xfrm rot="10800000">
              <a:off x="201613" y="6351588"/>
              <a:ext cx="9215437" cy="0"/>
            </a:xfrm>
            <a:prstGeom prst="line">
              <a:avLst/>
            </a:prstGeom>
            <a:noFill/>
            <a:ln w="15875" algn="ctr">
              <a:solidFill>
                <a:srgbClr val="8B1141"/>
              </a:solidFill>
              <a:round/>
              <a:headEnd/>
              <a:tailEn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 Fazit">
    <p:spTree>
      <p:nvGrpSpPr>
        <p:cNvPr id="1" name=""/>
        <p:cNvGrpSpPr/>
        <p:nvPr/>
      </p:nvGrpSpPr>
      <p:grpSpPr>
        <a:xfrm>
          <a:off x="0" y="0"/>
          <a:ext cx="0" cy="0"/>
          <a:chOff x="0" y="0"/>
          <a:chExt cx="0" cy="0"/>
        </a:xfrm>
      </p:grpSpPr>
      <p:sp>
        <p:nvSpPr>
          <p:cNvPr id="15" name="Titelplatzhalter 5"/>
          <p:cNvSpPr>
            <a:spLocks noGrp="1"/>
          </p:cNvSpPr>
          <p:nvPr>
            <p:ph type="title" hasCustomPrompt="1"/>
          </p:nvPr>
        </p:nvSpPr>
        <p:spPr>
          <a:xfrm>
            <a:off x="1281116" y="219146"/>
            <a:ext cx="6408193" cy="861151"/>
          </a:xfrm>
          <a:prstGeom prst="rect">
            <a:avLst/>
          </a:prstGeom>
        </p:spPr>
        <p:txBody>
          <a:bodyPr vert="horz" lIns="91440" tIns="45720" rIns="91440" bIns="45720" rtlCol="0" anchor="t">
            <a:noAutofit/>
          </a:bodyPr>
          <a:lstStyle>
            <a:lvl1pPr algn="l">
              <a:defRPr sz="2800" b="1"/>
            </a:lvl1pPr>
          </a:lstStyle>
          <a:p>
            <a:r>
              <a:rPr lang="de-DE" dirty="0"/>
              <a:t>Fazit</a:t>
            </a:r>
          </a:p>
        </p:txBody>
      </p:sp>
      <p:sp>
        <p:nvSpPr>
          <p:cNvPr id="17" name="Inhaltsplatzhalter 2"/>
          <p:cNvSpPr>
            <a:spLocks noGrp="1"/>
          </p:cNvSpPr>
          <p:nvPr>
            <p:ph idx="11" hasCustomPrompt="1"/>
          </p:nvPr>
        </p:nvSpPr>
        <p:spPr>
          <a:xfrm>
            <a:off x="1281118" y="1340769"/>
            <a:ext cx="82295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Clr>
                <a:srgbClr val="C5005A"/>
              </a:buClr>
              <a:buFont typeface="Lucida Sans" pitchFamily="34" charset="0"/>
              <a:buChar char="–"/>
              <a:defRPr sz="1600" i="0">
                <a:latin typeface="+mn-lt"/>
              </a:defRPr>
            </a:lvl4pPr>
            <a:lvl5pPr marL="1165225" indent="-180975">
              <a:buClr>
                <a:srgbClr val="C5005A"/>
              </a:buClr>
              <a:buFont typeface="Lucida Sans" pitchFamily="34" charset="0"/>
              <a:buChar char="–"/>
              <a:defRPr sz="140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hteck 5"/>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9"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39025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title="Texteingabefeld Überschrift"/>
          <p:cNvSpPr>
            <a:spLocks noGrp="1"/>
          </p:cNvSpPr>
          <p:nvPr>
            <p:ph type="ctrTitle"/>
          </p:nvPr>
        </p:nvSpPr>
        <p:spPr>
          <a:xfrm>
            <a:off x="821987" y="3891600"/>
            <a:ext cx="8778402" cy="603128"/>
          </a:xfrm>
          <a:prstGeom prst="rect">
            <a:avLst/>
          </a:prstGeom>
        </p:spPr>
        <p:txBody>
          <a:bodyPr anchor="t" anchorCtr="0"/>
          <a:lstStyle>
            <a:lvl1pPr algn="r">
              <a:defRPr sz="2438" b="1"/>
            </a:lvl1pPr>
          </a:lstStyle>
          <a:p>
            <a:r>
              <a:rPr lang="de-DE"/>
              <a:t>Titelmasterformat durch Klicken bearbeiten</a:t>
            </a:r>
            <a:endParaRPr lang="en-US" dirty="0"/>
          </a:p>
        </p:txBody>
      </p:sp>
      <p:sp>
        <p:nvSpPr>
          <p:cNvPr id="3" name="Subtitle 2" title="Texteingabefeld Unterüberschrift"/>
          <p:cNvSpPr>
            <a:spLocks noGrp="1"/>
          </p:cNvSpPr>
          <p:nvPr>
            <p:ph type="subTitle" idx="1"/>
          </p:nvPr>
        </p:nvSpPr>
        <p:spPr>
          <a:xfrm>
            <a:off x="821987" y="4494728"/>
            <a:ext cx="8778402" cy="1655762"/>
          </a:xfrm>
          <a:prstGeom prst="rect">
            <a:avLst/>
          </a:prstGeom>
        </p:spPr>
        <p:txBody>
          <a:bodyPr/>
          <a:lstStyle>
            <a:lvl1pPr marL="0" indent="0" algn="r">
              <a:spcBef>
                <a:spcPts val="0"/>
              </a:spcBef>
              <a:buNone/>
              <a:defRPr sz="813"/>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a:t>Formatvorlage des Untertitelmasters durch Klicken bearbeiten</a:t>
            </a:r>
            <a:endParaRPr lang="en-US" dirty="0"/>
          </a:p>
        </p:txBody>
      </p:sp>
      <p:pic>
        <p:nvPicPr>
          <p:cNvPr id="4" name="Grafik 3" title="Logo der Universität Kasse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4182" y="248185"/>
            <a:ext cx="2299768" cy="816864"/>
          </a:xfrm>
          <a:prstGeom prst="rect">
            <a:avLst/>
          </a:prstGeom>
        </p:spPr>
      </p:pic>
      <p:cxnSp>
        <p:nvCxnSpPr>
          <p:cNvPr id="6" name="Gewinkelte Verbindung 5" descr="Das ist ein Gestaltungselement." title="Linie"/>
          <p:cNvCxnSpPr>
            <a:cxnSpLocks/>
          </p:cNvCxnSpPr>
          <p:nvPr userDrawn="1"/>
        </p:nvCxnSpPr>
        <p:spPr>
          <a:xfrm rot="5400000" flipH="1" flipV="1">
            <a:off x="1659520" y="-1000626"/>
            <a:ext cx="6876000" cy="8892000"/>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73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male Folie">
    <p:spTree>
      <p:nvGrpSpPr>
        <p:cNvPr id="1" name=""/>
        <p:cNvGrpSpPr/>
        <p:nvPr/>
      </p:nvGrpSpPr>
      <p:grpSpPr>
        <a:xfrm>
          <a:off x="0" y="0"/>
          <a:ext cx="0" cy="0"/>
          <a:chOff x="0" y="0"/>
          <a:chExt cx="0" cy="0"/>
        </a:xfrm>
      </p:grpSpPr>
      <p:sp>
        <p:nvSpPr>
          <p:cNvPr id="3" name="Content Placeholder 2" title="Texteingabefeld"/>
          <p:cNvSpPr>
            <a:spLocks noGrp="1"/>
          </p:cNvSpPr>
          <p:nvPr>
            <p:ph idx="1"/>
          </p:nvPr>
        </p:nvSpPr>
        <p:spPr>
          <a:xfrm>
            <a:off x="584730" y="1839306"/>
            <a:ext cx="7059745" cy="3749234"/>
          </a:xfrm>
          <a:prstGeom prst="rect">
            <a:avLst/>
          </a:prstGeom>
        </p:spPr>
        <p:txBody>
          <a:bodyPr lIns="0" tIns="0" rIns="0" bIns="0"/>
          <a:lstStyle>
            <a:lvl1pPr marL="0" indent="0">
              <a:lnSpc>
                <a:spcPct val="100000"/>
              </a:lnSpc>
              <a:buNone/>
              <a:defRPr sz="1300"/>
            </a:lvl1pPr>
            <a:lvl2pPr marL="371475" indent="0">
              <a:buNone/>
              <a:defRPr sz="975"/>
            </a:lvl2pPr>
            <a:lvl3pPr marL="742950" indent="0">
              <a:buNone/>
              <a:defRPr sz="650"/>
            </a:lvl3pPr>
          </a:lstStyle>
          <a:p>
            <a:pPr lvl="0"/>
            <a:r>
              <a:rPr lang="de-DE"/>
              <a:t>Formatvorlagen des Textmasters bearbeiten</a:t>
            </a:r>
          </a:p>
          <a:p>
            <a:pPr lvl="1"/>
            <a:r>
              <a:rPr lang="de-DE"/>
              <a:t>Zweite Ebene</a:t>
            </a:r>
          </a:p>
          <a:p>
            <a:pPr lvl="2"/>
            <a:r>
              <a:rPr lang="de-DE"/>
              <a:t>Dritte Ebene</a:t>
            </a:r>
          </a:p>
        </p:txBody>
      </p:sp>
      <p:sp>
        <p:nvSpPr>
          <p:cNvPr id="8" name="Title 1"/>
          <p:cNvSpPr>
            <a:spLocks noGrp="1"/>
          </p:cNvSpPr>
          <p:nvPr>
            <p:ph type="title"/>
          </p:nvPr>
        </p:nvSpPr>
        <p:spPr>
          <a:xfrm>
            <a:off x="584730" y="1268413"/>
            <a:ext cx="7059745" cy="574978"/>
          </a:xfrm>
          <a:prstGeom prst="rect">
            <a:avLst/>
          </a:prstGeom>
        </p:spPr>
        <p:txBody>
          <a:bodyPr lIns="0" tIns="0" rIns="0" bIns="0" anchor="t" anchorCtr="0"/>
          <a:lstStyle>
            <a:lvl1pPr>
              <a:defRPr sz="1300" b="1"/>
            </a:lvl1pPr>
          </a:lstStyle>
          <a:p>
            <a:r>
              <a:rPr lang="de-DE"/>
              <a:t>Titelmasterformat durch Klicken bearbeiten</a:t>
            </a:r>
            <a:endParaRPr lang="en-US" dirty="0"/>
          </a:p>
        </p:txBody>
      </p:sp>
      <p:sp>
        <p:nvSpPr>
          <p:cNvPr id="2" name="Fußzeilenplatzhalter 1" descr="Das ist ein Texteingabefeld" title="Texteingabefeld für Präsentation"/>
          <p:cNvSpPr>
            <a:spLocks noGrp="1"/>
          </p:cNvSpPr>
          <p:nvPr>
            <p:ph type="ftr" sz="quarter" idx="10"/>
          </p:nvPr>
        </p:nvSpPr>
        <p:spPr/>
        <p:txBody>
          <a:bodyPr/>
          <a:lstStyle>
            <a:lvl1pPr>
              <a:defRPr sz="1300"/>
            </a:lvl1pPr>
          </a:lstStyle>
          <a:p>
            <a:r>
              <a:rPr lang="de-DE"/>
              <a:t>Titel der Präsentation  |  Fachgebiet Qualitäts- und Prozessmanagement  |  22.03.2024  |</a:t>
            </a:r>
            <a:endParaRPr lang="de-DE" dirty="0"/>
          </a:p>
        </p:txBody>
      </p:sp>
      <p:grpSp>
        <p:nvGrpSpPr>
          <p:cNvPr id="6" name="Gruppieren 5" descr="Das ist ein Gestaltungselement." title="Linie"/>
          <p:cNvGrpSpPr/>
          <p:nvPr userDrawn="1"/>
        </p:nvGrpSpPr>
        <p:grpSpPr>
          <a:xfrm>
            <a:off x="532185" y="0"/>
            <a:ext cx="9373816" cy="714982"/>
            <a:chOff x="491247" y="0"/>
            <a:chExt cx="8652753" cy="714982"/>
          </a:xfrm>
        </p:grpSpPr>
        <p:cxnSp>
          <p:nvCxnSpPr>
            <p:cNvPr id="5" name="Gerader Verbinder 4"/>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Rechteck 10"/>
          <p:cNvSpPr/>
          <p:nvPr userDrawn="1"/>
        </p:nvSpPr>
        <p:spPr>
          <a:xfrm>
            <a:off x="8655278" y="257173"/>
            <a:ext cx="1036310" cy="292388"/>
          </a:xfrm>
          <a:prstGeom prst="rect">
            <a:avLst/>
          </a:prstGeom>
        </p:spPr>
        <p:txBody>
          <a:bodyPr wrap="none">
            <a:spAutoFit/>
          </a:bodyPr>
          <a:lstStyle/>
          <a:p>
            <a:r>
              <a:rPr lang="de-DE" sz="1300" dirty="0"/>
              <a:t> </a:t>
            </a:r>
            <a:r>
              <a:rPr lang="de-DE" sz="1300" kern="1200" baseline="0" dirty="0">
                <a:solidFill>
                  <a:schemeClr val="tx1"/>
                </a:solidFill>
                <a:latin typeface="Arial" panose="020B0604020202020204" pitchFamily="34" charset="0"/>
                <a:ea typeface="+mn-ea"/>
                <a:cs typeface="+mn-cs"/>
              </a:rPr>
              <a:t>Seite  </a:t>
            </a:r>
            <a:fld id="{5449781D-0448-42FD-A793-E618FAFBAD6B}" type="slidenum">
              <a:rPr lang="de-DE" sz="1300" kern="1200" baseline="0" smtClean="0">
                <a:solidFill>
                  <a:schemeClr val="tx1"/>
                </a:solidFill>
                <a:latin typeface="Arial" panose="020B0604020202020204" pitchFamily="34" charset="0"/>
                <a:ea typeface="+mn-ea"/>
                <a:cs typeface="+mn-cs"/>
              </a:rPr>
              <a:t>‹Nr.›</a:t>
            </a:fld>
            <a:endParaRPr lang="de-DE" sz="1300" kern="1200" baseline="0" dirty="0">
              <a:solidFill>
                <a:schemeClr val="tx1"/>
              </a:solidFill>
              <a:latin typeface="Arial" panose="020B0604020202020204" pitchFamily="34" charset="0"/>
              <a:ea typeface="+mn-ea"/>
              <a:cs typeface="+mn-cs"/>
            </a:endParaRPr>
          </a:p>
        </p:txBody>
      </p:sp>
      <p:pic>
        <p:nvPicPr>
          <p:cNvPr id="12" name="Grafik 11" title="Logo der Universität Kassel">
            <a:extLst>
              <a:ext uri="{FF2B5EF4-FFF2-40B4-BE49-F238E27FC236}">
                <a16:creationId xmlns:a16="http://schemas.microsoft.com/office/drawing/2014/main" id="{73A7582E-65F8-43CF-80C6-870B3B0A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6561" y="6072276"/>
            <a:ext cx="1381212" cy="490451"/>
          </a:xfrm>
          <a:prstGeom prst="rect">
            <a:avLst/>
          </a:prstGeom>
        </p:spPr>
      </p:pic>
    </p:spTree>
    <p:extLst>
      <p:ext uri="{BB962C8B-B14F-4D97-AF65-F5344CB8AC3E}">
        <p14:creationId xmlns:p14="http://schemas.microsoft.com/office/powerpoint/2010/main" val="5512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ive Folie">
    <p:spTree>
      <p:nvGrpSpPr>
        <p:cNvPr id="1" name=""/>
        <p:cNvGrpSpPr/>
        <p:nvPr/>
      </p:nvGrpSpPr>
      <p:grpSpPr>
        <a:xfrm>
          <a:off x="0" y="0"/>
          <a:ext cx="0" cy="0"/>
          <a:chOff x="0" y="0"/>
          <a:chExt cx="0" cy="0"/>
        </a:xfrm>
      </p:grpSpPr>
      <p:sp>
        <p:nvSpPr>
          <p:cNvPr id="4" name="Content Placeholder 2" title="Texteingabefeld "/>
          <p:cNvSpPr>
            <a:spLocks noGrp="1"/>
          </p:cNvSpPr>
          <p:nvPr>
            <p:ph idx="1"/>
          </p:nvPr>
        </p:nvSpPr>
        <p:spPr>
          <a:xfrm>
            <a:off x="584730" y="1839306"/>
            <a:ext cx="5226448" cy="3749234"/>
          </a:xfrm>
          <a:prstGeom prst="rect">
            <a:avLst/>
          </a:prstGeom>
        </p:spPr>
        <p:txBody>
          <a:bodyPr lIns="0" tIns="0" rIns="0" bIns="0"/>
          <a:lstStyle>
            <a:lvl1pPr marL="0" indent="0">
              <a:lnSpc>
                <a:spcPct val="100000"/>
              </a:lnSpc>
              <a:buNone/>
              <a:defRPr sz="1300"/>
            </a:lvl1pPr>
            <a:lvl2pPr marL="371475" indent="0">
              <a:buNone/>
              <a:defRPr sz="975"/>
            </a:lvl2pPr>
            <a:lvl3pPr marL="742950" indent="0">
              <a:buNone/>
              <a:defRPr sz="650"/>
            </a:lvl3pPr>
          </a:lstStyle>
          <a:p>
            <a:pPr lvl="0"/>
            <a:r>
              <a:rPr lang="de-DE"/>
              <a:t>Formatvorlagen des Textmasters bearbeiten</a:t>
            </a:r>
          </a:p>
          <a:p>
            <a:pPr lvl="1"/>
            <a:r>
              <a:rPr lang="de-DE"/>
              <a:t>Zweite Ebene</a:t>
            </a:r>
          </a:p>
          <a:p>
            <a:pPr lvl="2"/>
            <a:r>
              <a:rPr lang="de-DE"/>
              <a:t>Dritte Ebene</a:t>
            </a:r>
          </a:p>
        </p:txBody>
      </p:sp>
      <p:sp>
        <p:nvSpPr>
          <p:cNvPr id="5" name="Title 1" title="Texteingabefeld Seitenüberschrift"/>
          <p:cNvSpPr>
            <a:spLocks noGrp="1"/>
          </p:cNvSpPr>
          <p:nvPr>
            <p:ph type="title"/>
          </p:nvPr>
        </p:nvSpPr>
        <p:spPr>
          <a:xfrm>
            <a:off x="584730" y="1268413"/>
            <a:ext cx="7059745" cy="574978"/>
          </a:xfrm>
          <a:prstGeom prst="rect">
            <a:avLst/>
          </a:prstGeom>
        </p:spPr>
        <p:txBody>
          <a:bodyPr lIns="0" tIns="0" rIns="0" bIns="0" anchor="t" anchorCtr="0"/>
          <a:lstStyle>
            <a:lvl1pPr>
              <a:defRPr sz="1300" b="1"/>
            </a:lvl1pPr>
          </a:lstStyle>
          <a:p>
            <a:r>
              <a:rPr lang="de-DE"/>
              <a:t>Titelmasterformat durch Klicken bearbeiten</a:t>
            </a:r>
            <a:endParaRPr lang="en-US" dirty="0"/>
          </a:p>
        </p:txBody>
      </p:sp>
      <p:sp>
        <p:nvSpPr>
          <p:cNvPr id="7" name="Content Placeholder 2" title="Texteingabefeld Seitenüberschrift"/>
          <p:cNvSpPr>
            <a:spLocks noGrp="1"/>
          </p:cNvSpPr>
          <p:nvPr>
            <p:ph idx="12"/>
          </p:nvPr>
        </p:nvSpPr>
        <p:spPr>
          <a:xfrm>
            <a:off x="6005514" y="1839306"/>
            <a:ext cx="3472259" cy="3749234"/>
          </a:xfrm>
          <a:prstGeom prst="rect">
            <a:avLst/>
          </a:prstGeom>
        </p:spPr>
        <p:txBody>
          <a:bodyPr lIns="0" tIns="0" rIns="0" bIns="0"/>
          <a:lstStyle>
            <a:lvl1pPr marL="0" indent="0">
              <a:lnSpc>
                <a:spcPct val="100000"/>
              </a:lnSpc>
              <a:buNone/>
              <a:defRPr sz="1300"/>
            </a:lvl1pPr>
            <a:lvl2pPr marL="371475" indent="0">
              <a:buNone/>
              <a:defRPr sz="975"/>
            </a:lvl2pPr>
            <a:lvl3pPr marL="742950" indent="0">
              <a:buNone/>
              <a:defRPr sz="650"/>
            </a:lvl3pPr>
          </a:lstStyle>
          <a:p>
            <a:pPr lvl="0"/>
            <a:r>
              <a:rPr lang="de-DE"/>
              <a:t>Formatvorlagen des Textmasters bearbeiten</a:t>
            </a:r>
          </a:p>
          <a:p>
            <a:pPr lvl="1"/>
            <a:r>
              <a:rPr lang="de-DE"/>
              <a:t>Zweite Ebene</a:t>
            </a:r>
          </a:p>
          <a:p>
            <a:pPr lvl="2"/>
            <a:r>
              <a:rPr lang="de-DE"/>
              <a:t>Dritte Ebene</a:t>
            </a:r>
          </a:p>
        </p:txBody>
      </p:sp>
      <p:sp>
        <p:nvSpPr>
          <p:cNvPr id="2" name="Fußzeilenplatzhalter 1"/>
          <p:cNvSpPr>
            <a:spLocks noGrp="1"/>
          </p:cNvSpPr>
          <p:nvPr>
            <p:ph type="ftr" sz="quarter" idx="13"/>
          </p:nvPr>
        </p:nvSpPr>
        <p:spPr/>
        <p:txBody>
          <a:bodyPr/>
          <a:lstStyle/>
          <a:p>
            <a:r>
              <a:rPr lang="de-DE" dirty="0"/>
              <a:t>Titel der Präsentation  | Fachgebiet Qualitäts- und Prozessmanagement |  22.03.2024  |</a:t>
            </a:r>
          </a:p>
        </p:txBody>
      </p:sp>
      <p:grpSp>
        <p:nvGrpSpPr>
          <p:cNvPr id="12" name="Gruppieren 11" descr="Das ist ein Gestaltungselement." title="Linie"/>
          <p:cNvGrpSpPr/>
          <p:nvPr userDrawn="1"/>
        </p:nvGrpSpPr>
        <p:grpSpPr>
          <a:xfrm>
            <a:off x="532185" y="0"/>
            <a:ext cx="9373816" cy="714982"/>
            <a:chOff x="491247" y="0"/>
            <a:chExt cx="8652753" cy="714982"/>
          </a:xfrm>
        </p:grpSpPr>
        <p:cxnSp>
          <p:nvCxnSpPr>
            <p:cNvPr id="13" name="Gerader Verbinder 12"/>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hteck 15">
            <a:extLst>
              <a:ext uri="{FF2B5EF4-FFF2-40B4-BE49-F238E27FC236}">
                <a16:creationId xmlns:a16="http://schemas.microsoft.com/office/drawing/2014/main" id="{B1C02BFA-E89C-4B30-AAC6-C08020974D67}"/>
              </a:ext>
            </a:extLst>
          </p:cNvPr>
          <p:cNvSpPr/>
          <p:nvPr userDrawn="1"/>
        </p:nvSpPr>
        <p:spPr>
          <a:xfrm>
            <a:off x="8628864" y="257174"/>
            <a:ext cx="644728" cy="317459"/>
          </a:xfrm>
          <a:prstGeom prst="rect">
            <a:avLst/>
          </a:prstGeom>
        </p:spPr>
        <p:txBody>
          <a:bodyPr wrap="none">
            <a:spAutoFit/>
          </a:bodyPr>
          <a:lstStyle/>
          <a:p>
            <a:r>
              <a:rPr lang="de-DE" sz="1463" dirty="0"/>
              <a:t> </a:t>
            </a:r>
            <a:r>
              <a:rPr lang="de-DE" sz="650" kern="1200" baseline="0" dirty="0">
                <a:solidFill>
                  <a:schemeClr val="tx1"/>
                </a:solidFill>
                <a:latin typeface="Arial" panose="020B0604020202020204" pitchFamily="34" charset="0"/>
                <a:ea typeface="+mn-ea"/>
                <a:cs typeface="+mn-cs"/>
              </a:rPr>
              <a:t>Seite  </a:t>
            </a:r>
            <a:fld id="{5449781D-0448-42FD-A793-E618FAFBAD6B}" type="slidenum">
              <a:rPr lang="de-DE" sz="650" kern="1200" baseline="0" smtClean="0">
                <a:solidFill>
                  <a:schemeClr val="tx1"/>
                </a:solidFill>
                <a:latin typeface="Arial" panose="020B0604020202020204" pitchFamily="34" charset="0"/>
                <a:ea typeface="+mn-ea"/>
                <a:cs typeface="+mn-cs"/>
              </a:rPr>
              <a:t>‹Nr.›</a:t>
            </a:fld>
            <a:endParaRPr lang="de-DE" sz="650" kern="1200" baseline="0" dirty="0">
              <a:solidFill>
                <a:schemeClr val="tx1"/>
              </a:solidFill>
              <a:latin typeface="Arial" panose="020B0604020202020204" pitchFamily="34" charset="0"/>
              <a:ea typeface="+mn-ea"/>
              <a:cs typeface="+mn-cs"/>
            </a:endParaRPr>
          </a:p>
        </p:txBody>
      </p:sp>
      <p:pic>
        <p:nvPicPr>
          <p:cNvPr id="17" name="Grafik 16" title="Logo der Universität Kassel">
            <a:extLst>
              <a:ext uri="{FF2B5EF4-FFF2-40B4-BE49-F238E27FC236}">
                <a16:creationId xmlns:a16="http://schemas.microsoft.com/office/drawing/2014/main" id="{C621F30E-ED0D-4273-A665-50B25F21E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6561" y="6072276"/>
            <a:ext cx="1381212" cy="490451"/>
          </a:xfrm>
          <a:prstGeom prst="rect">
            <a:avLst/>
          </a:prstGeom>
        </p:spPr>
      </p:pic>
    </p:spTree>
    <p:extLst>
      <p:ext uri="{BB962C8B-B14F-4D97-AF65-F5344CB8AC3E}">
        <p14:creationId xmlns:p14="http://schemas.microsoft.com/office/powerpoint/2010/main" val="346074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4" name="Content Placeholder 2" title="Texteingabefeld "/>
          <p:cNvSpPr>
            <a:spLocks noGrp="1"/>
          </p:cNvSpPr>
          <p:nvPr>
            <p:ph idx="1"/>
          </p:nvPr>
        </p:nvSpPr>
        <p:spPr>
          <a:xfrm>
            <a:off x="584730" y="1839306"/>
            <a:ext cx="3433134" cy="3749234"/>
          </a:xfrm>
          <a:prstGeom prst="rect">
            <a:avLst/>
          </a:prstGeom>
        </p:spPr>
        <p:txBody>
          <a:bodyPr lIns="0" tIns="0" rIns="0" bIns="0"/>
          <a:lstStyle>
            <a:lvl1pPr marL="0" indent="0">
              <a:lnSpc>
                <a:spcPct val="100000"/>
              </a:lnSpc>
              <a:buNone/>
              <a:defRPr sz="1300"/>
            </a:lvl1pPr>
            <a:lvl2pPr marL="371475" indent="0">
              <a:buNone/>
              <a:defRPr sz="975"/>
            </a:lvl2pPr>
            <a:lvl3pPr marL="742950" indent="0">
              <a:buNone/>
              <a:defRPr sz="650"/>
            </a:lvl3pPr>
          </a:lstStyle>
          <a:p>
            <a:pPr lvl="0"/>
            <a:r>
              <a:rPr lang="de-DE"/>
              <a:t>Formatvorlagen des Textmasters bearbeiten</a:t>
            </a:r>
          </a:p>
          <a:p>
            <a:pPr lvl="1"/>
            <a:r>
              <a:rPr lang="de-DE"/>
              <a:t>Zweite Ebene</a:t>
            </a:r>
          </a:p>
          <a:p>
            <a:pPr lvl="2"/>
            <a:r>
              <a:rPr lang="de-DE"/>
              <a:t>Dritte Ebene</a:t>
            </a:r>
          </a:p>
        </p:txBody>
      </p:sp>
      <p:sp>
        <p:nvSpPr>
          <p:cNvPr id="5" name="Title 1" title="Texteingabefeld Seitenüberschrift"/>
          <p:cNvSpPr>
            <a:spLocks noGrp="1"/>
          </p:cNvSpPr>
          <p:nvPr>
            <p:ph type="title"/>
          </p:nvPr>
        </p:nvSpPr>
        <p:spPr>
          <a:xfrm>
            <a:off x="584730" y="1268413"/>
            <a:ext cx="7059745" cy="574978"/>
          </a:xfrm>
          <a:prstGeom prst="rect">
            <a:avLst/>
          </a:prstGeom>
        </p:spPr>
        <p:txBody>
          <a:bodyPr lIns="0" tIns="0" rIns="0" bIns="0" anchor="t" anchorCtr="0"/>
          <a:lstStyle>
            <a:lvl1pPr>
              <a:defRPr sz="1300" b="1"/>
            </a:lvl1pPr>
          </a:lstStyle>
          <a:p>
            <a:r>
              <a:rPr lang="de-DE"/>
              <a:t>Titelmasterformat durch Klicken bearbeiten</a:t>
            </a:r>
            <a:endParaRPr lang="en-US" dirty="0"/>
          </a:p>
        </p:txBody>
      </p:sp>
      <p:sp>
        <p:nvSpPr>
          <p:cNvPr id="7" name="Content Placeholder 2" title="Texteingabefeld Seitenüberschrift"/>
          <p:cNvSpPr>
            <a:spLocks noGrp="1"/>
          </p:cNvSpPr>
          <p:nvPr>
            <p:ph idx="12"/>
          </p:nvPr>
        </p:nvSpPr>
        <p:spPr>
          <a:xfrm>
            <a:off x="4211341" y="1839306"/>
            <a:ext cx="3433564" cy="3749234"/>
          </a:xfrm>
          <a:prstGeom prst="rect">
            <a:avLst/>
          </a:prstGeom>
        </p:spPr>
        <p:txBody>
          <a:bodyPr lIns="0" tIns="0" rIns="0" bIns="0"/>
          <a:lstStyle>
            <a:lvl1pPr marL="0" indent="0">
              <a:lnSpc>
                <a:spcPct val="100000"/>
              </a:lnSpc>
              <a:buNone/>
              <a:defRPr sz="1300"/>
            </a:lvl1pPr>
            <a:lvl2pPr marL="371475" indent="0">
              <a:buNone/>
              <a:defRPr sz="975"/>
            </a:lvl2pPr>
            <a:lvl3pPr marL="742950" indent="0">
              <a:buNone/>
              <a:defRPr sz="650"/>
            </a:lvl3pPr>
          </a:lstStyle>
          <a:p>
            <a:pPr lvl="0"/>
            <a:r>
              <a:rPr lang="de-DE"/>
              <a:t>Formatvorlagen des Textmasters bearbeiten</a:t>
            </a:r>
          </a:p>
          <a:p>
            <a:pPr lvl="1"/>
            <a:r>
              <a:rPr lang="de-DE"/>
              <a:t>Zweite Ebene</a:t>
            </a:r>
          </a:p>
          <a:p>
            <a:pPr lvl="2"/>
            <a:r>
              <a:rPr lang="de-DE"/>
              <a:t>Dritte Ebene</a:t>
            </a:r>
          </a:p>
        </p:txBody>
      </p:sp>
      <p:sp>
        <p:nvSpPr>
          <p:cNvPr id="2" name="Fußzeilenplatzhalter 1"/>
          <p:cNvSpPr>
            <a:spLocks noGrp="1"/>
          </p:cNvSpPr>
          <p:nvPr>
            <p:ph type="ftr" sz="quarter" idx="13"/>
          </p:nvPr>
        </p:nvSpPr>
        <p:spPr/>
        <p:txBody>
          <a:bodyPr/>
          <a:lstStyle/>
          <a:p>
            <a:r>
              <a:rPr lang="de-DE" dirty="0"/>
              <a:t>Titel der Präsentation  | Fachgebiet Qualitäts- und Prozessmanagement |  22.03.2024  |</a:t>
            </a:r>
          </a:p>
        </p:txBody>
      </p:sp>
      <p:grpSp>
        <p:nvGrpSpPr>
          <p:cNvPr id="12" name="Gruppieren 11" descr="Das ist ein Gestaltungselement." title="Linie"/>
          <p:cNvGrpSpPr/>
          <p:nvPr userDrawn="1"/>
        </p:nvGrpSpPr>
        <p:grpSpPr>
          <a:xfrm>
            <a:off x="532185" y="0"/>
            <a:ext cx="9373816" cy="714982"/>
            <a:chOff x="491247" y="0"/>
            <a:chExt cx="8652753" cy="714982"/>
          </a:xfrm>
        </p:grpSpPr>
        <p:cxnSp>
          <p:nvCxnSpPr>
            <p:cNvPr id="13" name="Gerader Verbinder 12"/>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hteck 15">
            <a:extLst>
              <a:ext uri="{FF2B5EF4-FFF2-40B4-BE49-F238E27FC236}">
                <a16:creationId xmlns:a16="http://schemas.microsoft.com/office/drawing/2014/main" id="{B1C02BFA-E89C-4B30-AAC6-C08020974D67}"/>
              </a:ext>
            </a:extLst>
          </p:cNvPr>
          <p:cNvSpPr/>
          <p:nvPr userDrawn="1"/>
        </p:nvSpPr>
        <p:spPr>
          <a:xfrm>
            <a:off x="8628864" y="257174"/>
            <a:ext cx="644728" cy="317459"/>
          </a:xfrm>
          <a:prstGeom prst="rect">
            <a:avLst/>
          </a:prstGeom>
        </p:spPr>
        <p:txBody>
          <a:bodyPr wrap="none">
            <a:spAutoFit/>
          </a:bodyPr>
          <a:lstStyle/>
          <a:p>
            <a:r>
              <a:rPr lang="de-DE" sz="1463" dirty="0"/>
              <a:t> </a:t>
            </a:r>
            <a:r>
              <a:rPr lang="de-DE" sz="650" kern="1200" baseline="0" dirty="0">
                <a:solidFill>
                  <a:schemeClr val="tx1"/>
                </a:solidFill>
                <a:latin typeface="Arial" panose="020B0604020202020204" pitchFamily="34" charset="0"/>
                <a:ea typeface="+mn-ea"/>
                <a:cs typeface="+mn-cs"/>
              </a:rPr>
              <a:t>Seite  </a:t>
            </a:r>
            <a:fld id="{5449781D-0448-42FD-A793-E618FAFBAD6B}" type="slidenum">
              <a:rPr lang="de-DE" sz="650" kern="1200" baseline="0" smtClean="0">
                <a:solidFill>
                  <a:schemeClr val="tx1"/>
                </a:solidFill>
                <a:latin typeface="Arial" panose="020B0604020202020204" pitchFamily="34" charset="0"/>
                <a:ea typeface="+mn-ea"/>
                <a:cs typeface="+mn-cs"/>
              </a:rPr>
              <a:t>‹Nr.›</a:t>
            </a:fld>
            <a:endParaRPr lang="de-DE" sz="650" kern="1200" baseline="0" dirty="0">
              <a:solidFill>
                <a:schemeClr val="tx1"/>
              </a:solidFill>
              <a:latin typeface="Arial" panose="020B0604020202020204" pitchFamily="34" charset="0"/>
              <a:ea typeface="+mn-ea"/>
              <a:cs typeface="+mn-cs"/>
            </a:endParaRPr>
          </a:p>
        </p:txBody>
      </p:sp>
      <p:pic>
        <p:nvPicPr>
          <p:cNvPr id="17" name="Grafik 16" title="Logo der Universität Kassel">
            <a:extLst>
              <a:ext uri="{FF2B5EF4-FFF2-40B4-BE49-F238E27FC236}">
                <a16:creationId xmlns:a16="http://schemas.microsoft.com/office/drawing/2014/main" id="{C621F30E-ED0D-4273-A665-50B25F21E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6561" y="6072276"/>
            <a:ext cx="1381212" cy="490451"/>
          </a:xfrm>
          <a:prstGeom prst="rect">
            <a:avLst/>
          </a:prstGeom>
        </p:spPr>
      </p:pic>
    </p:spTree>
    <p:extLst>
      <p:ext uri="{BB962C8B-B14F-4D97-AF65-F5344CB8AC3E}">
        <p14:creationId xmlns:p14="http://schemas.microsoft.com/office/powerpoint/2010/main" val="76970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5" name="Titelplatzhalter 5"/>
          <p:cNvSpPr>
            <a:spLocks noGrp="1"/>
          </p:cNvSpPr>
          <p:nvPr>
            <p:ph type="title" hasCustomPrompt="1"/>
          </p:nvPr>
        </p:nvSpPr>
        <p:spPr>
          <a:xfrm>
            <a:off x="1281116" y="219146"/>
            <a:ext cx="6408193" cy="861151"/>
          </a:xfrm>
          <a:prstGeom prst="rect">
            <a:avLst/>
          </a:prstGeom>
        </p:spPr>
        <p:txBody>
          <a:bodyPr vert="horz" lIns="91440" tIns="45720" rIns="91440" bIns="45720" rtlCol="0" anchor="t">
            <a:noAutofit/>
          </a:bodyPr>
          <a:lstStyle>
            <a:lvl1pPr algn="l">
              <a:defRPr sz="2800" b="1"/>
            </a:lvl1pPr>
          </a:lstStyle>
          <a:p>
            <a:r>
              <a:rPr lang="de-DE" dirty="0"/>
              <a:t>Titel durch Klicken bearbeiten</a:t>
            </a:r>
          </a:p>
        </p:txBody>
      </p:sp>
      <p:sp>
        <p:nvSpPr>
          <p:cNvPr id="17" name="Inhaltsplatzhalter 2"/>
          <p:cNvSpPr>
            <a:spLocks noGrp="1"/>
          </p:cNvSpPr>
          <p:nvPr>
            <p:ph idx="11" hasCustomPrompt="1"/>
          </p:nvPr>
        </p:nvSpPr>
        <p:spPr>
          <a:xfrm>
            <a:off x="1281118" y="1340769"/>
            <a:ext cx="82295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8650" indent="176213">
              <a:buFont typeface="Lucida Sans" pitchFamily="34" charset="0"/>
              <a:buChar char="–"/>
              <a:tabLst/>
              <a:defRPr sz="1800" baseline="0">
                <a:latin typeface="+mn-lt"/>
              </a:defRPr>
            </a:lvl3pPr>
            <a:lvl4pPr marL="984250" indent="-180975">
              <a:buFont typeface="Lucida Sans Unicode" pitchFamily="34" charset="0"/>
              <a:buChar char="–"/>
              <a:defRPr sz="1800" i="0">
                <a:latin typeface="+mn-lt"/>
              </a:defRPr>
            </a:lvl4pPr>
            <a:lvl5pPr marL="1165225" indent="-177800">
              <a:buClr>
                <a:srgbClr val="C5005A"/>
              </a:buClr>
              <a:buFont typeface="Lucida Sans Unicode" pitchFamily="34" charset="0"/>
              <a:buChar char="–"/>
              <a:defRPr sz="180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9"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7" name="Inhaltsplatzhalter 2"/>
          <p:cNvSpPr>
            <a:spLocks noGrp="1"/>
          </p:cNvSpPr>
          <p:nvPr>
            <p:ph idx="11" hasCustomPrompt="1"/>
          </p:nvPr>
        </p:nvSpPr>
        <p:spPr>
          <a:xfrm>
            <a:off x="1281114" y="1340769"/>
            <a:ext cx="39599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Font typeface="Lucida Sans" pitchFamily="34" charset="0"/>
              <a:buChar char="–"/>
              <a:defRPr lang="de-DE" sz="1800" i="0" dirty="0" smtClean="0">
                <a:solidFill>
                  <a:schemeClr val="tx1"/>
                </a:solidFill>
                <a:latin typeface="+mn-lt"/>
                <a:cs typeface="Arial" pitchFamily="34" charset="0"/>
              </a:defRPr>
            </a:lvl4pPr>
            <a:lvl5pPr marL="1165225" indent="-180975">
              <a:buClr>
                <a:srgbClr val="C5005A"/>
              </a:buClr>
              <a:buFont typeface="Lucida Sans" pitchFamily="34" charset="0"/>
              <a:buChar char="–"/>
              <a:defRPr sz="180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idx="12" hasCustomPrompt="1"/>
          </p:nvPr>
        </p:nvSpPr>
        <p:spPr>
          <a:xfrm>
            <a:off x="5457056" y="1340769"/>
            <a:ext cx="3959999" cy="4525963"/>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Font typeface="Lucida Sans" pitchFamily="34" charset="0"/>
              <a:buChar char="–"/>
              <a:defRPr lang="de-DE" sz="1800" i="0" dirty="0" smtClean="0">
                <a:solidFill>
                  <a:schemeClr val="tx1"/>
                </a:solidFill>
                <a:latin typeface="+mn-lt"/>
                <a:cs typeface="Arial" pitchFamily="34" charset="0"/>
              </a:defRPr>
            </a:lvl4pPr>
            <a:lvl5pPr marL="1165225" indent="-180975">
              <a:buClr>
                <a:srgbClr val="C5005A"/>
              </a:buClr>
              <a:buFont typeface="Lucida Sans" pitchFamily="34" charset="0"/>
              <a:buChar char="–"/>
              <a:defRPr sz="180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hteck 5"/>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0"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Untertitel">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Titel bearbeiten</a:t>
            </a:r>
          </a:p>
        </p:txBody>
      </p:sp>
      <p:sp>
        <p:nvSpPr>
          <p:cNvPr id="6" name="Inhaltsplatzhalter 2"/>
          <p:cNvSpPr>
            <a:spLocks noGrp="1"/>
          </p:cNvSpPr>
          <p:nvPr>
            <p:ph idx="11" hasCustomPrompt="1"/>
          </p:nvPr>
        </p:nvSpPr>
        <p:spPr>
          <a:xfrm>
            <a:off x="513626" y="3068960"/>
            <a:ext cx="8782943" cy="2952328"/>
          </a:xfrm>
          <a:prstGeom prst="rect">
            <a:avLst/>
          </a:prstGeom>
        </p:spPr>
        <p:txBody>
          <a:bodyPr/>
          <a:lstStyle>
            <a:lvl1pPr marL="358775" indent="-358775">
              <a:lnSpc>
                <a:spcPct val="100000"/>
              </a:lnSpc>
              <a:spcAft>
                <a:spcPts val="1200"/>
              </a:spcAft>
              <a:buClr>
                <a:srgbClr val="C00000"/>
              </a:buClr>
              <a:buSzPct val="100000"/>
              <a:buFont typeface="Lucida Sans" pitchFamily="34" charset="0"/>
              <a:buChar char="•"/>
              <a:tabLst>
                <a:tab pos="358775" algn="l"/>
              </a:tabLst>
              <a:defRPr sz="2400"/>
            </a:lvl1pPr>
            <a:lvl2pPr marL="648000" indent="-288000">
              <a:lnSpc>
                <a:spcPct val="100000"/>
              </a:lnSpc>
              <a:spcAft>
                <a:spcPts val="600"/>
              </a:spcAft>
              <a:buClr>
                <a:srgbClr val="C5005A"/>
              </a:buClr>
              <a:buSzPct val="100000"/>
              <a:buFont typeface="Arial" pitchFamily="34" charset="0"/>
              <a:buChar char="–"/>
              <a:tabLst/>
              <a:defRPr sz="2000">
                <a:latin typeface="+mn-lt"/>
              </a:defRPr>
            </a:lvl2pPr>
            <a:lvl3pPr marL="625475" indent="179388">
              <a:tabLst/>
              <a:defRPr sz="1800">
                <a:latin typeface="+mn-lt"/>
              </a:defRPr>
            </a:lvl3pPr>
            <a:lvl4pPr marL="984250" indent="-180975">
              <a:buClr>
                <a:srgbClr val="C5005A"/>
              </a:buClr>
              <a:buFont typeface="Lucida Sans" pitchFamily="34" charset="0"/>
              <a:buChar char="–"/>
              <a:defRPr sz="1800" i="0">
                <a:latin typeface="+mn-lt"/>
              </a:defRPr>
            </a:lvl4pPr>
            <a:lvl5pPr marL="1165225" indent="-180975">
              <a:buClr>
                <a:srgbClr val="C5005A"/>
              </a:buClr>
              <a:buFont typeface="Lucida Sans" pitchFamily="34" charset="0"/>
              <a:buChar char="–"/>
              <a:defRPr sz="1800">
                <a:latin typeface="+mn-l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bearbeiten</a:t>
            </a:r>
          </a:p>
        </p:txBody>
      </p:sp>
      <p:sp>
        <p:nvSpPr>
          <p:cNvPr id="7" name="Rechteck 6"/>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213175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Titel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bearbeiten</a:t>
            </a:r>
          </a:p>
        </p:txBody>
      </p:sp>
      <p:sp>
        <p:nvSpPr>
          <p:cNvPr id="5" name="Bildplatzhalter 4"/>
          <p:cNvSpPr>
            <a:spLocks noGrp="1"/>
          </p:cNvSpPr>
          <p:nvPr>
            <p:ph type="pic" sz="quarter" idx="13" hasCustomPrompt="1"/>
          </p:nvPr>
        </p:nvSpPr>
        <p:spPr>
          <a:xfrm>
            <a:off x="523875" y="3068638"/>
            <a:ext cx="8750300" cy="2881312"/>
          </a:xfrm>
          <a:prstGeom prst="rect">
            <a:avLst/>
          </a:prstGeom>
        </p:spPr>
        <p:txBody>
          <a:bodyPr/>
          <a:lstStyle>
            <a:lvl1pPr>
              <a:defRPr/>
            </a:lvl1pPr>
          </a:lstStyle>
          <a:p>
            <a:r>
              <a:rPr lang="de-DE" dirty="0"/>
              <a:t>Bild durch Klick auf das Symbol hinzufügen</a:t>
            </a:r>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14" name="Textplatzhalter 13"/>
          <p:cNvSpPr>
            <a:spLocks noGrp="1"/>
          </p:cNvSpPr>
          <p:nvPr>
            <p:ph type="body" sz="quarter" idx="14" hasCustomPrompt="1"/>
          </p:nvPr>
        </p:nvSpPr>
        <p:spPr>
          <a:xfrm>
            <a:off x="423863" y="5876255"/>
            <a:ext cx="4792662" cy="215900"/>
          </a:xfrm>
          <a:prstGeom prst="rect">
            <a:avLst/>
          </a:prstGeom>
        </p:spPr>
        <p:txBody>
          <a:bodyPr/>
          <a:lstStyle>
            <a:lvl1pPr>
              <a:defRPr sz="1200"/>
            </a:lvl1pPr>
          </a:lstStyle>
          <a:p>
            <a:pPr lvl="0"/>
            <a:r>
              <a:rPr lang="de-DE" dirty="0"/>
              <a:t>Bildunterschrift bearbeiten</a:t>
            </a:r>
          </a:p>
        </p:txBody>
      </p:sp>
    </p:spTree>
    <p:extLst>
      <p:ext uri="{BB962C8B-B14F-4D97-AF65-F5344CB8AC3E}">
        <p14:creationId xmlns:p14="http://schemas.microsoft.com/office/powerpoint/2010/main" val="31424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mehreren Bildern">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Titel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bearbeiten</a:t>
            </a:r>
          </a:p>
        </p:txBody>
      </p:sp>
      <p:sp>
        <p:nvSpPr>
          <p:cNvPr id="5" name="Bildplatzhalter 4"/>
          <p:cNvSpPr>
            <a:spLocks noGrp="1"/>
          </p:cNvSpPr>
          <p:nvPr>
            <p:ph type="pic" sz="quarter" idx="13" hasCustomPrompt="1"/>
          </p:nvPr>
        </p:nvSpPr>
        <p:spPr>
          <a:xfrm>
            <a:off x="523877" y="3068638"/>
            <a:ext cx="2412900" cy="1512490"/>
          </a:xfrm>
          <a:prstGeom prst="rect">
            <a:avLst/>
          </a:prstGeom>
        </p:spPr>
        <p:txBody>
          <a:bodyPr/>
          <a:lstStyle>
            <a:lvl1pPr>
              <a:defRPr sz="1000" baseline="0"/>
            </a:lvl1pPr>
          </a:lstStyle>
          <a:p>
            <a:r>
              <a:rPr lang="de-DE" dirty="0"/>
              <a:t>Bild durch Klick auf das Symbol hinzufügen</a:t>
            </a:r>
          </a:p>
        </p:txBody>
      </p:sp>
      <p:sp>
        <p:nvSpPr>
          <p:cNvPr id="7" name="Bildplatzhalter 4"/>
          <p:cNvSpPr>
            <a:spLocks noGrp="1"/>
          </p:cNvSpPr>
          <p:nvPr>
            <p:ph type="pic" sz="quarter" idx="14" hasCustomPrompt="1"/>
          </p:nvPr>
        </p:nvSpPr>
        <p:spPr>
          <a:xfrm>
            <a:off x="3710547" y="3068638"/>
            <a:ext cx="2412900" cy="1512490"/>
          </a:xfrm>
          <a:prstGeom prst="rect">
            <a:avLst/>
          </a:prstGeom>
        </p:spPr>
        <p:txBody>
          <a:bodyPr/>
          <a:lstStyle>
            <a:lvl1pPr>
              <a:defRPr sz="1000" baseline="0"/>
            </a:lvl1pPr>
          </a:lstStyle>
          <a:p>
            <a:r>
              <a:rPr lang="de-DE" dirty="0"/>
              <a:t>Bild durch Klick auf das Symbol hinzufügen</a:t>
            </a:r>
          </a:p>
        </p:txBody>
      </p:sp>
      <p:sp>
        <p:nvSpPr>
          <p:cNvPr id="8" name="Bildplatzhalter 4"/>
          <p:cNvSpPr>
            <a:spLocks noGrp="1"/>
          </p:cNvSpPr>
          <p:nvPr>
            <p:ph type="pic" sz="quarter" idx="15" hasCustomPrompt="1"/>
          </p:nvPr>
        </p:nvSpPr>
        <p:spPr>
          <a:xfrm>
            <a:off x="6897218" y="3068638"/>
            <a:ext cx="2412900" cy="1512490"/>
          </a:xfrm>
          <a:prstGeom prst="rect">
            <a:avLst/>
          </a:prstGeom>
        </p:spPr>
        <p:txBody>
          <a:bodyPr/>
          <a:lstStyle>
            <a:lvl1pPr>
              <a:defRPr sz="1000" baseline="0"/>
            </a:lvl1pPr>
          </a:lstStyle>
          <a:p>
            <a:r>
              <a:rPr lang="de-DE" dirty="0"/>
              <a:t>Bild durch Klick auf das Symbol hinzufügen</a:t>
            </a:r>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2"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14" name="Textplatzhalter 13"/>
          <p:cNvSpPr>
            <a:spLocks noGrp="1"/>
          </p:cNvSpPr>
          <p:nvPr>
            <p:ph type="body" sz="quarter" idx="16" hasCustomPrompt="1"/>
          </p:nvPr>
        </p:nvSpPr>
        <p:spPr>
          <a:xfrm>
            <a:off x="421258" y="4509120"/>
            <a:ext cx="2448272" cy="360040"/>
          </a:xfrm>
          <a:prstGeom prst="rect">
            <a:avLst/>
          </a:prstGeom>
        </p:spPr>
        <p:txBody>
          <a:bodyPr/>
          <a:lstStyle>
            <a:lvl1pPr>
              <a:defRPr sz="1200"/>
            </a:lvl1pPr>
          </a:lstStyle>
          <a:p>
            <a:pPr lvl="0"/>
            <a:r>
              <a:rPr lang="de-DE" dirty="0"/>
              <a:t>Bildunterschrift bearbeiten</a:t>
            </a:r>
          </a:p>
        </p:txBody>
      </p:sp>
      <p:sp>
        <p:nvSpPr>
          <p:cNvPr id="16" name="Textplatzhalter 13"/>
          <p:cNvSpPr>
            <a:spLocks noGrp="1"/>
          </p:cNvSpPr>
          <p:nvPr>
            <p:ph type="body" sz="quarter" idx="17" hasCustomPrompt="1"/>
          </p:nvPr>
        </p:nvSpPr>
        <p:spPr>
          <a:xfrm>
            <a:off x="3623923" y="4509120"/>
            <a:ext cx="2448272" cy="360040"/>
          </a:xfrm>
          <a:prstGeom prst="rect">
            <a:avLst/>
          </a:prstGeom>
        </p:spPr>
        <p:txBody>
          <a:bodyPr/>
          <a:lstStyle>
            <a:lvl1pPr>
              <a:defRPr sz="1200"/>
            </a:lvl1pPr>
          </a:lstStyle>
          <a:p>
            <a:pPr lvl="0"/>
            <a:r>
              <a:rPr lang="de-DE" dirty="0"/>
              <a:t>Bildunterschrift bearbeiten</a:t>
            </a:r>
          </a:p>
        </p:txBody>
      </p:sp>
      <p:sp>
        <p:nvSpPr>
          <p:cNvPr id="17" name="Textplatzhalter 13"/>
          <p:cNvSpPr>
            <a:spLocks noGrp="1"/>
          </p:cNvSpPr>
          <p:nvPr>
            <p:ph type="body" sz="quarter" idx="18" hasCustomPrompt="1"/>
          </p:nvPr>
        </p:nvSpPr>
        <p:spPr>
          <a:xfrm>
            <a:off x="6819066" y="4509120"/>
            <a:ext cx="2448272" cy="360040"/>
          </a:xfrm>
          <a:prstGeom prst="rect">
            <a:avLst/>
          </a:prstGeom>
        </p:spPr>
        <p:txBody>
          <a:bodyPr/>
          <a:lstStyle>
            <a:lvl1pPr>
              <a:defRPr sz="1200"/>
            </a:lvl1pPr>
          </a:lstStyle>
          <a:p>
            <a:pPr lvl="0"/>
            <a:r>
              <a:rPr lang="de-DE" dirty="0"/>
              <a:t>Bildunterschrift bearbeiten</a:t>
            </a:r>
          </a:p>
        </p:txBody>
      </p:sp>
    </p:spTree>
    <p:extLst>
      <p:ext uri="{BB962C8B-B14F-4D97-AF65-F5344CB8AC3E}">
        <p14:creationId xmlns:p14="http://schemas.microsoft.com/office/powerpoint/2010/main" val="152185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it Diagramm">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Titel bearbeiten</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bearbeiten</a:t>
            </a:r>
          </a:p>
        </p:txBody>
      </p:sp>
      <p:sp>
        <p:nvSpPr>
          <p:cNvPr id="12" name="Diagrammplatzhalter 11"/>
          <p:cNvSpPr>
            <a:spLocks noGrp="1"/>
          </p:cNvSpPr>
          <p:nvPr>
            <p:ph type="chart" sz="quarter" idx="13" hasCustomPrompt="1"/>
          </p:nvPr>
        </p:nvSpPr>
        <p:spPr>
          <a:xfrm>
            <a:off x="526604" y="3064768"/>
            <a:ext cx="8746877" cy="2736850"/>
          </a:xfrm>
          <a:prstGeom prst="rect">
            <a:avLst/>
          </a:prstGeom>
        </p:spPr>
        <p:txBody>
          <a:bodyPr/>
          <a:lstStyle>
            <a:lvl1pPr>
              <a:defRPr/>
            </a:lvl1pPr>
          </a:lstStyle>
          <a:p>
            <a:r>
              <a:rPr lang="de-DE" dirty="0"/>
              <a:t>Diagramm durch Klick auf das Symbol hinzufügen</a:t>
            </a:r>
          </a:p>
        </p:txBody>
      </p:sp>
      <p:sp>
        <p:nvSpPr>
          <p:cNvPr id="13" name="Rechteck 12"/>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1"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Tree>
    <p:extLst>
      <p:ext uri="{BB962C8B-B14F-4D97-AF65-F5344CB8AC3E}">
        <p14:creationId xmlns:p14="http://schemas.microsoft.com/office/powerpoint/2010/main" val="26213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Tabelle">
    <p:spTree>
      <p:nvGrpSpPr>
        <p:cNvPr id="1" name=""/>
        <p:cNvGrpSpPr/>
        <p:nvPr/>
      </p:nvGrpSpPr>
      <p:grpSpPr>
        <a:xfrm>
          <a:off x="0" y="0"/>
          <a:ext cx="0" cy="0"/>
          <a:chOff x="0" y="0"/>
          <a:chExt cx="0" cy="0"/>
        </a:xfrm>
      </p:grpSpPr>
      <p:sp>
        <p:nvSpPr>
          <p:cNvPr id="4" name="Textplatzhalter 2"/>
          <p:cNvSpPr>
            <a:spLocks noGrp="1"/>
          </p:cNvSpPr>
          <p:nvPr>
            <p:ph type="body" idx="1" hasCustomPrompt="1"/>
          </p:nvPr>
        </p:nvSpPr>
        <p:spPr>
          <a:xfrm>
            <a:off x="513627" y="1124744"/>
            <a:ext cx="8783919" cy="639762"/>
          </a:xfrm>
          <a:prstGeom prst="rect">
            <a:avLst/>
          </a:prstGeo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Titel bearbeiten</a:t>
            </a:r>
          </a:p>
        </p:txBody>
      </p:sp>
      <p:sp>
        <p:nvSpPr>
          <p:cNvPr id="8"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
        <p:nvSpPr>
          <p:cNvPr id="10" name="Textplatzhalter 2"/>
          <p:cNvSpPr>
            <a:spLocks noGrp="1"/>
          </p:cNvSpPr>
          <p:nvPr>
            <p:ph type="body" idx="12" hasCustomPrompt="1"/>
          </p:nvPr>
        </p:nvSpPr>
        <p:spPr>
          <a:xfrm>
            <a:off x="513627" y="1916832"/>
            <a:ext cx="8783919" cy="936104"/>
          </a:xfrm>
          <a:prstGeom prst="rect">
            <a:avLst/>
          </a:prstGeom>
        </p:spPr>
        <p:txBody>
          <a:bodyPr anchor="t"/>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 bearbeiten</a:t>
            </a:r>
          </a:p>
        </p:txBody>
      </p:sp>
      <p:sp>
        <p:nvSpPr>
          <p:cNvPr id="5" name="Tabellenplatzhalter 4"/>
          <p:cNvSpPr>
            <a:spLocks noGrp="1"/>
          </p:cNvSpPr>
          <p:nvPr>
            <p:ph type="tbl" sz="quarter" idx="14" hasCustomPrompt="1"/>
          </p:nvPr>
        </p:nvSpPr>
        <p:spPr>
          <a:xfrm>
            <a:off x="526608" y="3068638"/>
            <a:ext cx="8785225" cy="2952750"/>
          </a:xfrm>
          <a:prstGeom prst="rect">
            <a:avLst/>
          </a:prstGeom>
        </p:spPr>
        <p:txBody>
          <a:bodyPr/>
          <a:lstStyle>
            <a:lvl1pPr>
              <a:defRPr baseline="0"/>
            </a:lvl1pPr>
          </a:lstStyle>
          <a:p>
            <a:r>
              <a:rPr lang="de-DE" dirty="0"/>
              <a:t>Tabelle durch Klick auf das Symbol hinzufügen</a:t>
            </a:r>
          </a:p>
        </p:txBody>
      </p:sp>
      <p:sp>
        <p:nvSpPr>
          <p:cNvPr id="9" name="Rechteck 8"/>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2"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13" name="Textplatzhalter 13"/>
          <p:cNvSpPr>
            <a:spLocks noGrp="1"/>
          </p:cNvSpPr>
          <p:nvPr>
            <p:ph type="body" sz="quarter" idx="16" hasCustomPrompt="1"/>
          </p:nvPr>
        </p:nvSpPr>
        <p:spPr>
          <a:xfrm>
            <a:off x="433799" y="5908532"/>
            <a:ext cx="2808312" cy="360040"/>
          </a:xfrm>
          <a:prstGeom prst="rect">
            <a:avLst/>
          </a:prstGeom>
        </p:spPr>
        <p:txBody>
          <a:bodyPr/>
          <a:lstStyle>
            <a:lvl1pPr>
              <a:defRPr sz="1200"/>
            </a:lvl1pPr>
          </a:lstStyle>
          <a:p>
            <a:pPr lvl="0"/>
            <a:r>
              <a:rPr lang="de-DE" dirty="0"/>
              <a:t>Tabellenunterschrift bearbeiten</a:t>
            </a:r>
          </a:p>
        </p:txBody>
      </p:sp>
    </p:spTree>
    <p:extLst>
      <p:ext uri="{BB962C8B-B14F-4D97-AF65-F5344CB8AC3E}">
        <p14:creationId xmlns:p14="http://schemas.microsoft.com/office/powerpoint/2010/main" val="122126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mit Leer">
    <p:spTree>
      <p:nvGrpSpPr>
        <p:cNvPr id="1" name=""/>
        <p:cNvGrpSpPr/>
        <p:nvPr/>
      </p:nvGrpSpPr>
      <p:grpSpPr>
        <a:xfrm>
          <a:off x="0" y="0"/>
          <a:ext cx="0" cy="0"/>
          <a:chOff x="0" y="0"/>
          <a:chExt cx="0" cy="0"/>
        </a:xfrm>
      </p:grpSpPr>
      <p:sp>
        <p:nvSpPr>
          <p:cNvPr id="5" name="Rechteck 4"/>
          <p:cNvSpPr/>
          <p:nvPr userDrawn="1"/>
        </p:nvSpPr>
        <p:spPr bwMode="auto">
          <a:xfrm>
            <a:off x="7833322" y="188643"/>
            <a:ext cx="1582143" cy="5760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8" name="Foliennummernplatzhalter 5"/>
          <p:cNvSpPr>
            <a:spLocks noGrp="1"/>
          </p:cNvSpPr>
          <p:nvPr>
            <p:ph type="sldNum" sz="quarter" idx="4"/>
          </p:nvPr>
        </p:nvSpPr>
        <p:spPr>
          <a:xfrm>
            <a:off x="9449937" y="6553243"/>
            <a:ext cx="448170" cy="183363"/>
          </a:xfrm>
          <a:prstGeom prst="rect">
            <a:avLst/>
          </a:prstGeom>
        </p:spPr>
        <p:txBody>
          <a:bodyPr/>
          <a:lstStyle>
            <a:lvl1pPr algn="l">
              <a:defRPr sz="900"/>
            </a:lvl1pPr>
          </a:lstStyle>
          <a:p>
            <a:fld id="{E2CB72F8-9B87-44F4-84C4-665517EADDE7}" type="slidenum">
              <a:rPr lang="de-DE" smtClean="0"/>
              <a:pPr/>
              <a:t>‹Nr.›</a:t>
            </a:fld>
            <a:endParaRPr lang="de-DE" dirty="0"/>
          </a:p>
        </p:txBody>
      </p:sp>
      <p:sp>
        <p:nvSpPr>
          <p:cNvPr id="9" name="Titelplatzhalter 5"/>
          <p:cNvSpPr>
            <a:spLocks noGrp="1"/>
          </p:cNvSpPr>
          <p:nvPr>
            <p:ph type="title" hasCustomPrompt="1"/>
          </p:nvPr>
        </p:nvSpPr>
        <p:spPr>
          <a:xfrm>
            <a:off x="1281113" y="222696"/>
            <a:ext cx="6408000" cy="860400"/>
          </a:xfrm>
          <a:prstGeom prst="rect">
            <a:avLst/>
          </a:prstGeom>
        </p:spPr>
        <p:txBody>
          <a:bodyPr vert="horz" lIns="91440" tIns="45720" rIns="91440" bIns="45720" rtlCol="0" anchor="t">
            <a:normAutofit/>
          </a:bodyPr>
          <a:lstStyle>
            <a:lvl1pPr>
              <a:defRPr sz="2800" b="1"/>
            </a:lvl1pPr>
          </a:lstStyle>
          <a:p>
            <a:r>
              <a:rPr lang="de-DE" dirty="0"/>
              <a:t>Titel durch Klicken bearbeiten</a:t>
            </a:r>
          </a:p>
        </p:txBody>
      </p:sp>
    </p:spTree>
    <p:extLst>
      <p:ext uri="{BB962C8B-B14F-4D97-AF65-F5344CB8AC3E}">
        <p14:creationId xmlns:p14="http://schemas.microsoft.com/office/powerpoint/2010/main" val="218725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 name="Gruppieren 4"/>
          <p:cNvGrpSpPr/>
          <p:nvPr/>
        </p:nvGrpSpPr>
        <p:grpSpPr>
          <a:xfrm>
            <a:off x="201614" y="333377"/>
            <a:ext cx="9215437" cy="6132513"/>
            <a:chOff x="201613" y="333375"/>
            <a:chExt cx="9215437" cy="6132513"/>
          </a:xfrm>
        </p:grpSpPr>
        <p:cxnSp>
          <p:nvCxnSpPr>
            <p:cNvPr id="1029" name="Gerade Verbindung 21"/>
            <p:cNvCxnSpPr>
              <a:cxnSpLocks noChangeShapeType="1"/>
            </p:cNvCxnSpPr>
            <p:nvPr userDrawn="1"/>
          </p:nvCxnSpPr>
          <p:spPr bwMode="auto">
            <a:xfrm>
              <a:off x="284163" y="333375"/>
              <a:ext cx="996950" cy="0"/>
            </a:xfrm>
            <a:prstGeom prst="line">
              <a:avLst/>
            </a:prstGeom>
            <a:noFill/>
            <a:ln w="15875" algn="ctr">
              <a:solidFill>
                <a:srgbClr val="808992"/>
              </a:solidFill>
              <a:round/>
              <a:headEnd/>
              <a:tailEnd/>
            </a:ln>
          </p:spPr>
        </p:cxnSp>
        <p:cxnSp>
          <p:nvCxnSpPr>
            <p:cNvPr id="1030" name="Gerade Verbindung 23"/>
            <p:cNvCxnSpPr>
              <a:cxnSpLocks noChangeShapeType="1"/>
            </p:cNvCxnSpPr>
            <p:nvPr userDrawn="1"/>
          </p:nvCxnSpPr>
          <p:spPr bwMode="auto">
            <a:xfrm rot="5400000">
              <a:off x="-2667794" y="3285332"/>
              <a:ext cx="5903913" cy="0"/>
            </a:xfrm>
            <a:prstGeom prst="line">
              <a:avLst/>
            </a:prstGeom>
            <a:noFill/>
            <a:ln w="15875" algn="ctr">
              <a:solidFill>
                <a:srgbClr val="808992"/>
              </a:solidFill>
              <a:round/>
              <a:headEnd/>
              <a:tailEnd/>
            </a:ln>
          </p:spPr>
        </p:cxnSp>
        <p:cxnSp>
          <p:nvCxnSpPr>
            <p:cNvPr id="2" name="Gerade Verbindung 25"/>
            <p:cNvCxnSpPr>
              <a:cxnSpLocks noChangeShapeType="1"/>
            </p:cNvCxnSpPr>
            <p:nvPr userDrawn="1"/>
          </p:nvCxnSpPr>
          <p:spPr bwMode="auto">
            <a:xfrm rot="10800000">
              <a:off x="415925" y="404813"/>
              <a:ext cx="865188" cy="0"/>
            </a:xfrm>
            <a:prstGeom prst="line">
              <a:avLst/>
            </a:prstGeom>
            <a:noFill/>
            <a:ln w="15875" algn="ctr">
              <a:solidFill>
                <a:srgbClr val="E6ABB6"/>
              </a:solidFill>
              <a:round/>
              <a:headEnd/>
              <a:tailEnd/>
            </a:ln>
          </p:spPr>
        </p:cxnSp>
        <p:cxnSp>
          <p:nvCxnSpPr>
            <p:cNvPr id="1032" name="Gerade Verbindung 27"/>
            <p:cNvCxnSpPr>
              <a:cxnSpLocks noChangeShapeType="1"/>
            </p:cNvCxnSpPr>
            <p:nvPr userDrawn="1"/>
          </p:nvCxnSpPr>
          <p:spPr bwMode="auto">
            <a:xfrm rot="5400000">
              <a:off x="-2527300" y="3348038"/>
              <a:ext cx="5886450" cy="0"/>
            </a:xfrm>
            <a:prstGeom prst="line">
              <a:avLst/>
            </a:prstGeom>
            <a:noFill/>
            <a:ln w="15875" algn="ctr">
              <a:solidFill>
                <a:srgbClr val="E6ABB6"/>
              </a:solidFill>
              <a:round/>
              <a:headEnd/>
              <a:tailEnd/>
            </a:ln>
          </p:spPr>
        </p:cxnSp>
        <p:cxnSp>
          <p:nvCxnSpPr>
            <p:cNvPr id="1033" name="Gerade Verbindung 31"/>
            <p:cNvCxnSpPr>
              <a:cxnSpLocks noChangeShapeType="1"/>
            </p:cNvCxnSpPr>
            <p:nvPr userDrawn="1"/>
          </p:nvCxnSpPr>
          <p:spPr bwMode="auto">
            <a:xfrm rot="10800000">
              <a:off x="207963" y="511175"/>
              <a:ext cx="1073150" cy="0"/>
            </a:xfrm>
            <a:prstGeom prst="line">
              <a:avLst/>
            </a:prstGeom>
            <a:noFill/>
            <a:ln w="15875" algn="ctr">
              <a:solidFill>
                <a:srgbClr val="8B1141"/>
              </a:solidFill>
              <a:round/>
              <a:headEnd/>
              <a:tailEnd/>
            </a:ln>
          </p:spPr>
        </p:cxnSp>
        <p:cxnSp>
          <p:nvCxnSpPr>
            <p:cNvPr id="3" name="Gerade Verbindung 33"/>
            <p:cNvCxnSpPr>
              <a:cxnSpLocks noChangeShapeType="1"/>
            </p:cNvCxnSpPr>
            <p:nvPr userDrawn="1"/>
          </p:nvCxnSpPr>
          <p:spPr bwMode="auto">
            <a:xfrm rot="5400000">
              <a:off x="-2712244" y="3431382"/>
              <a:ext cx="5840413" cy="0"/>
            </a:xfrm>
            <a:prstGeom prst="line">
              <a:avLst/>
            </a:prstGeom>
            <a:noFill/>
            <a:ln w="15875" algn="ctr">
              <a:solidFill>
                <a:srgbClr val="8B1141"/>
              </a:solidFill>
              <a:round/>
              <a:headEnd/>
              <a:tailEnd/>
            </a:ln>
          </p:spPr>
        </p:cxnSp>
        <p:cxnSp>
          <p:nvCxnSpPr>
            <p:cNvPr id="1035" name="Gerade Verbindung 35"/>
            <p:cNvCxnSpPr>
              <a:cxnSpLocks noChangeShapeType="1"/>
            </p:cNvCxnSpPr>
            <p:nvPr userDrawn="1"/>
          </p:nvCxnSpPr>
          <p:spPr bwMode="auto">
            <a:xfrm rot="10800000">
              <a:off x="484188" y="571500"/>
              <a:ext cx="796925" cy="0"/>
            </a:xfrm>
            <a:prstGeom prst="line">
              <a:avLst/>
            </a:prstGeom>
            <a:noFill/>
            <a:ln w="15875" algn="ctr">
              <a:solidFill>
                <a:srgbClr val="C5C7C8"/>
              </a:solidFill>
              <a:round/>
              <a:headEnd/>
              <a:tailEnd/>
            </a:ln>
          </p:spPr>
        </p:cxnSp>
        <p:cxnSp>
          <p:nvCxnSpPr>
            <p:cNvPr id="1036" name="Gerade Verbindung 37"/>
            <p:cNvCxnSpPr>
              <a:cxnSpLocks noChangeShapeType="1"/>
            </p:cNvCxnSpPr>
            <p:nvPr userDrawn="1"/>
          </p:nvCxnSpPr>
          <p:spPr bwMode="auto">
            <a:xfrm rot="5400000">
              <a:off x="-2437606" y="3493294"/>
              <a:ext cx="5843588" cy="0"/>
            </a:xfrm>
            <a:prstGeom prst="line">
              <a:avLst/>
            </a:prstGeom>
            <a:noFill/>
            <a:ln w="15875" algn="ctr">
              <a:solidFill>
                <a:srgbClr val="C5C7C8"/>
              </a:solidFill>
              <a:round/>
              <a:headEnd/>
              <a:tailEnd/>
            </a:ln>
          </p:spPr>
        </p:cxnSp>
        <p:cxnSp>
          <p:nvCxnSpPr>
            <p:cNvPr id="1037" name="Gerade Verbindung 39"/>
            <p:cNvCxnSpPr>
              <a:cxnSpLocks noChangeShapeType="1"/>
            </p:cNvCxnSpPr>
            <p:nvPr userDrawn="1"/>
          </p:nvCxnSpPr>
          <p:spPr bwMode="auto">
            <a:xfrm rot="10800000">
              <a:off x="357188" y="635000"/>
              <a:ext cx="923925" cy="0"/>
            </a:xfrm>
            <a:prstGeom prst="line">
              <a:avLst/>
            </a:prstGeom>
            <a:noFill/>
            <a:ln w="15875" algn="ctr">
              <a:solidFill>
                <a:srgbClr val="C5005A"/>
              </a:solidFill>
              <a:round/>
              <a:headEnd/>
              <a:tailEnd/>
            </a:ln>
          </p:spPr>
        </p:cxnSp>
        <p:cxnSp>
          <p:nvCxnSpPr>
            <p:cNvPr id="1038" name="Gerade Verbindung 41"/>
            <p:cNvCxnSpPr>
              <a:cxnSpLocks noChangeShapeType="1"/>
            </p:cNvCxnSpPr>
            <p:nvPr userDrawn="1"/>
          </p:nvCxnSpPr>
          <p:spPr bwMode="auto">
            <a:xfrm rot="5400000">
              <a:off x="-2558256" y="3550444"/>
              <a:ext cx="5830888" cy="0"/>
            </a:xfrm>
            <a:prstGeom prst="line">
              <a:avLst/>
            </a:prstGeom>
            <a:noFill/>
            <a:ln w="15875" algn="ctr">
              <a:solidFill>
                <a:srgbClr val="C5005A"/>
              </a:solidFill>
              <a:round/>
              <a:headEnd/>
              <a:tailEnd/>
            </a:ln>
          </p:spPr>
        </p:cxnSp>
        <p:cxnSp>
          <p:nvCxnSpPr>
            <p:cNvPr id="1040" name="Gerade Verbindung 56"/>
            <p:cNvCxnSpPr>
              <a:cxnSpLocks noChangeShapeType="1"/>
            </p:cNvCxnSpPr>
            <p:nvPr userDrawn="1"/>
          </p:nvCxnSpPr>
          <p:spPr bwMode="auto">
            <a:xfrm>
              <a:off x="488950" y="6408738"/>
              <a:ext cx="8928100" cy="0"/>
            </a:xfrm>
            <a:prstGeom prst="line">
              <a:avLst/>
            </a:prstGeom>
            <a:noFill/>
            <a:ln w="15875" algn="ctr">
              <a:solidFill>
                <a:srgbClr val="C5C7C8"/>
              </a:solidFill>
              <a:round/>
              <a:headEnd/>
              <a:tailEnd/>
            </a:ln>
          </p:spPr>
        </p:cxnSp>
        <p:cxnSp>
          <p:nvCxnSpPr>
            <p:cNvPr id="1041" name="Gerade Verbindung 57"/>
            <p:cNvCxnSpPr>
              <a:cxnSpLocks noChangeShapeType="1"/>
            </p:cNvCxnSpPr>
            <p:nvPr userDrawn="1"/>
          </p:nvCxnSpPr>
          <p:spPr bwMode="auto">
            <a:xfrm rot="10800000">
              <a:off x="409575" y="6292850"/>
              <a:ext cx="9007475" cy="0"/>
            </a:xfrm>
            <a:prstGeom prst="line">
              <a:avLst/>
            </a:prstGeom>
            <a:noFill/>
            <a:ln w="15875" algn="ctr">
              <a:solidFill>
                <a:srgbClr val="E6ABB6"/>
              </a:solidFill>
              <a:round/>
              <a:headEnd/>
              <a:tailEnd/>
            </a:ln>
          </p:spPr>
        </p:cxnSp>
        <p:cxnSp>
          <p:nvCxnSpPr>
            <p:cNvPr id="1042" name="Gerade Verbindung 58"/>
            <p:cNvCxnSpPr>
              <a:cxnSpLocks noChangeShapeType="1"/>
            </p:cNvCxnSpPr>
            <p:nvPr userDrawn="1"/>
          </p:nvCxnSpPr>
          <p:spPr bwMode="auto">
            <a:xfrm rot="10800000">
              <a:off x="352425" y="6465888"/>
              <a:ext cx="9064625" cy="0"/>
            </a:xfrm>
            <a:prstGeom prst="line">
              <a:avLst/>
            </a:prstGeom>
            <a:noFill/>
            <a:ln w="15875" algn="ctr">
              <a:solidFill>
                <a:srgbClr val="C5005A"/>
              </a:solidFill>
              <a:round/>
              <a:headEnd/>
              <a:tailEnd/>
            </a:ln>
          </p:spPr>
        </p:cxnSp>
        <p:cxnSp>
          <p:nvCxnSpPr>
            <p:cNvPr id="1043" name="Gerade Verbindung 59"/>
            <p:cNvCxnSpPr>
              <a:cxnSpLocks noChangeShapeType="1"/>
            </p:cNvCxnSpPr>
            <p:nvPr userDrawn="1"/>
          </p:nvCxnSpPr>
          <p:spPr bwMode="auto">
            <a:xfrm rot="10800000">
              <a:off x="285750" y="6237288"/>
              <a:ext cx="9131300" cy="0"/>
            </a:xfrm>
            <a:prstGeom prst="line">
              <a:avLst/>
            </a:prstGeom>
            <a:noFill/>
            <a:ln w="15875" algn="ctr">
              <a:solidFill>
                <a:srgbClr val="808992"/>
              </a:solidFill>
              <a:round/>
              <a:headEnd/>
              <a:tailEnd/>
            </a:ln>
          </p:spPr>
        </p:cxnSp>
        <p:cxnSp>
          <p:nvCxnSpPr>
            <p:cNvPr id="1044" name="Gerade Verbindung 60"/>
            <p:cNvCxnSpPr>
              <a:cxnSpLocks noChangeShapeType="1"/>
            </p:cNvCxnSpPr>
            <p:nvPr userDrawn="1"/>
          </p:nvCxnSpPr>
          <p:spPr bwMode="auto">
            <a:xfrm rot="10800000">
              <a:off x="201613" y="6351588"/>
              <a:ext cx="9215437" cy="0"/>
            </a:xfrm>
            <a:prstGeom prst="line">
              <a:avLst/>
            </a:prstGeom>
            <a:noFill/>
            <a:ln w="15875" algn="ctr">
              <a:solidFill>
                <a:srgbClr val="8B1141"/>
              </a:solidFill>
              <a:round/>
              <a:headEnd/>
              <a:tailEnd/>
            </a:ln>
          </p:spPr>
        </p:cxnSp>
      </p:grpSp>
      <p:pic>
        <p:nvPicPr>
          <p:cNvPr id="1045" name="Picture 12" descr="RGB_2c"/>
          <p:cNvPicPr>
            <a:picLocks noChangeAspect="1" noChangeArrowheads="1"/>
          </p:cNvPicPr>
          <p:nvPr/>
        </p:nvPicPr>
        <p:blipFill>
          <a:blip r:embed="rId12" cstate="print"/>
          <a:srcRect/>
          <a:stretch>
            <a:fillRect/>
          </a:stretch>
        </p:blipFill>
        <p:spPr bwMode="auto">
          <a:xfrm>
            <a:off x="8056564" y="339728"/>
            <a:ext cx="1366837" cy="265113"/>
          </a:xfrm>
          <a:prstGeom prst="rect">
            <a:avLst/>
          </a:prstGeom>
          <a:noFill/>
          <a:ln w="9525">
            <a:noFill/>
            <a:miter lim="800000"/>
            <a:headEnd/>
            <a:tailEnd/>
          </a:ln>
        </p:spPr>
      </p:pic>
      <p:sp>
        <p:nvSpPr>
          <p:cNvPr id="6" name="Titelplatzhalter 5"/>
          <p:cNvSpPr>
            <a:spLocks noGrp="1"/>
          </p:cNvSpPr>
          <p:nvPr>
            <p:ph type="title"/>
          </p:nvPr>
        </p:nvSpPr>
        <p:spPr>
          <a:xfrm>
            <a:off x="1281112" y="22853"/>
            <a:ext cx="8129588" cy="791940"/>
          </a:xfrm>
          <a:prstGeom prst="rect">
            <a:avLst/>
          </a:prstGeom>
        </p:spPr>
        <p:txBody>
          <a:bodyPr vert="horz" lIns="91440" tIns="45720" rIns="91440" bIns="45720" rtlCol="0" anchor="ctr">
            <a:normAutofit/>
          </a:bodyPr>
          <a:lstStyle/>
          <a:p>
            <a:r>
              <a:rPr lang="de-DE" dirty="0"/>
              <a:t>Titelmasterformat durch Klicken bearbeiten</a:t>
            </a:r>
          </a:p>
        </p:txBody>
      </p:sp>
      <p:sp>
        <p:nvSpPr>
          <p:cNvPr id="22" name="Rectangle 7"/>
          <p:cNvSpPr txBox="1">
            <a:spLocks noChangeArrowheads="1"/>
          </p:cNvSpPr>
          <p:nvPr/>
        </p:nvSpPr>
        <p:spPr bwMode="auto">
          <a:xfrm>
            <a:off x="8529955" y="6576268"/>
            <a:ext cx="943324" cy="160338"/>
          </a:xfrm>
          <a:prstGeom prst="rect">
            <a:avLst/>
          </a:prstGeom>
          <a:noFill/>
          <a:ln w="9525">
            <a:noFill/>
            <a:miter lim="800000"/>
            <a:headEnd/>
            <a:tailEnd/>
          </a:ln>
          <a:effectLst/>
        </p:spPr>
        <p:txBody>
          <a:bodyPr vert="horz" wrap="none" lIns="90000" tIns="0" rIns="36000" bIns="0" numCol="1" anchor="b" anchorCtr="0" compatLnSpc="1">
            <a:prstTxWarp prst="textNoShape">
              <a:avLst/>
            </a:prstTxWarp>
          </a:bodyPr>
          <a:lstStyle>
            <a:defPPr>
              <a:defRPr lang="de-DE"/>
            </a:defPPr>
            <a:lvl1pPr algn="l" rtl="0" fontAlgn="base">
              <a:spcBef>
                <a:spcPct val="0"/>
              </a:spcBef>
              <a:spcAft>
                <a:spcPct val="0"/>
              </a:spcAft>
              <a:defRPr sz="900" kern="1200" smtClean="0">
                <a:solidFill>
                  <a:schemeClr val="tx1"/>
                </a:solidFill>
                <a:latin typeface="Lucida Sans" pitchFamily="34" charset="0"/>
                <a:ea typeface="+mn-ea"/>
                <a:cs typeface="+mn-cs"/>
              </a:defRPr>
            </a:lvl1pPr>
            <a:lvl2pPr marL="457200" algn="ctr" rtl="0" fontAlgn="base">
              <a:spcBef>
                <a:spcPct val="0"/>
              </a:spcBef>
              <a:spcAft>
                <a:spcPct val="0"/>
              </a:spcAft>
              <a:defRPr sz="1600" kern="1200">
                <a:solidFill>
                  <a:schemeClr val="tx1"/>
                </a:solidFill>
                <a:latin typeface="Lucida Sans" pitchFamily="34" charset="0"/>
                <a:ea typeface="+mn-ea"/>
                <a:cs typeface="+mn-cs"/>
              </a:defRPr>
            </a:lvl2pPr>
            <a:lvl3pPr marL="914400" algn="ctr" rtl="0" fontAlgn="base">
              <a:spcBef>
                <a:spcPct val="0"/>
              </a:spcBef>
              <a:spcAft>
                <a:spcPct val="0"/>
              </a:spcAft>
              <a:defRPr sz="1600" kern="1200">
                <a:solidFill>
                  <a:schemeClr val="tx1"/>
                </a:solidFill>
                <a:latin typeface="Lucida Sans" pitchFamily="34" charset="0"/>
                <a:ea typeface="+mn-ea"/>
                <a:cs typeface="+mn-cs"/>
              </a:defRPr>
            </a:lvl3pPr>
            <a:lvl4pPr marL="1371600" algn="ctr" rtl="0" fontAlgn="base">
              <a:spcBef>
                <a:spcPct val="0"/>
              </a:spcBef>
              <a:spcAft>
                <a:spcPct val="0"/>
              </a:spcAft>
              <a:defRPr sz="1600" kern="1200">
                <a:solidFill>
                  <a:schemeClr val="tx1"/>
                </a:solidFill>
                <a:latin typeface="Lucida Sans" pitchFamily="34" charset="0"/>
                <a:ea typeface="+mn-ea"/>
                <a:cs typeface="+mn-cs"/>
              </a:defRPr>
            </a:lvl4pPr>
            <a:lvl5pPr marL="1828800" algn="ctr" rtl="0" fontAlgn="base">
              <a:spcBef>
                <a:spcPct val="0"/>
              </a:spcBef>
              <a:spcAft>
                <a:spcPct val="0"/>
              </a:spcAft>
              <a:defRPr sz="1600" kern="1200">
                <a:solidFill>
                  <a:schemeClr val="tx1"/>
                </a:solidFill>
                <a:latin typeface="Lucida Sans" pitchFamily="34" charset="0"/>
                <a:ea typeface="+mn-ea"/>
                <a:cs typeface="+mn-cs"/>
              </a:defRPr>
            </a:lvl5pPr>
            <a:lvl6pPr marL="2286000" algn="l" defTabSz="914400" rtl="0" eaLnBrk="1" latinLnBrk="0" hangingPunct="1">
              <a:defRPr sz="1600" kern="1200">
                <a:solidFill>
                  <a:schemeClr val="tx1"/>
                </a:solidFill>
                <a:latin typeface="Lucida Sans" pitchFamily="34" charset="0"/>
                <a:ea typeface="+mn-ea"/>
                <a:cs typeface="+mn-cs"/>
              </a:defRPr>
            </a:lvl6pPr>
            <a:lvl7pPr marL="2743200" algn="l" defTabSz="914400" rtl="0" eaLnBrk="1" latinLnBrk="0" hangingPunct="1">
              <a:defRPr sz="1600" kern="1200">
                <a:solidFill>
                  <a:schemeClr val="tx1"/>
                </a:solidFill>
                <a:latin typeface="Lucida Sans" pitchFamily="34" charset="0"/>
                <a:ea typeface="+mn-ea"/>
                <a:cs typeface="+mn-cs"/>
              </a:defRPr>
            </a:lvl7pPr>
            <a:lvl8pPr marL="3200400" algn="l" defTabSz="914400" rtl="0" eaLnBrk="1" latinLnBrk="0" hangingPunct="1">
              <a:defRPr sz="1600" kern="1200">
                <a:solidFill>
                  <a:schemeClr val="tx1"/>
                </a:solidFill>
                <a:latin typeface="Lucida Sans" pitchFamily="34" charset="0"/>
                <a:ea typeface="+mn-ea"/>
                <a:cs typeface="+mn-cs"/>
              </a:defRPr>
            </a:lvl8pPr>
            <a:lvl9pPr marL="3657600" algn="l" defTabSz="914400" rtl="0" eaLnBrk="1" latinLnBrk="0" hangingPunct="1">
              <a:defRPr sz="1600" kern="1200">
                <a:solidFill>
                  <a:schemeClr val="tx1"/>
                </a:solidFill>
                <a:latin typeface="Lucida Sans" pitchFamily="34" charset="0"/>
                <a:ea typeface="+mn-ea"/>
                <a:cs typeface="+mn-cs"/>
              </a:defRPr>
            </a:lvl9pPr>
          </a:lstStyle>
          <a:p>
            <a:pPr>
              <a:defRPr/>
            </a:pPr>
            <a:fld id="{26FD3266-5040-4661-AAF4-C309985A471D}" type="datetime1">
              <a:rPr lang="de-DE" smtClean="0"/>
              <a:pPr>
                <a:defRPr/>
              </a:pPr>
              <a:t>15.10.2025</a:t>
            </a:fld>
            <a:r>
              <a:rPr lang="de-DE" dirty="0"/>
              <a:t>   | </a:t>
            </a:r>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5" r:id="rId4"/>
    <p:sldLayoutId id="2147483666" r:id="rId5"/>
    <p:sldLayoutId id="2147483669" r:id="rId6"/>
    <p:sldLayoutId id="2147483667" r:id="rId7"/>
    <p:sldLayoutId id="2147483668" r:id="rId8"/>
    <p:sldLayoutId id="2147483664" r:id="rId9"/>
    <p:sldLayoutId id="2147483670" r:id="rId10"/>
  </p:sldLayoutIdLst>
  <p:hf hdr="0" ftr="0" dt="0"/>
  <p:txStyles>
    <p:titleStyle>
      <a:lvl1pPr algn="l" defTabSz="957263" rtl="0" eaLnBrk="1" fontAlgn="base" hangingPunct="1">
        <a:lnSpc>
          <a:spcPct val="95000"/>
        </a:lnSpc>
        <a:spcBef>
          <a:spcPct val="0"/>
        </a:spcBef>
        <a:spcAft>
          <a:spcPct val="0"/>
        </a:spcAft>
        <a:tabLst>
          <a:tab pos="207963" algn="l"/>
        </a:tabLst>
        <a:defRPr sz="2000">
          <a:solidFill>
            <a:schemeClr val="tx1"/>
          </a:solidFill>
          <a:latin typeface="+mj-lt"/>
          <a:ea typeface="+mj-ea"/>
          <a:cs typeface="+mj-cs"/>
        </a:defRPr>
      </a:lvl1pPr>
      <a:lvl2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2pPr>
      <a:lvl3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3pPr>
      <a:lvl4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4pPr>
      <a:lvl5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5pPr>
      <a:lvl6pPr marL="457200" algn="l" defTabSz="957263" rtl="0" eaLnBrk="1" fontAlgn="base" hangingPunct="1">
        <a:lnSpc>
          <a:spcPct val="95000"/>
        </a:lnSpc>
        <a:spcBef>
          <a:spcPct val="0"/>
        </a:spcBef>
        <a:spcAft>
          <a:spcPct val="0"/>
        </a:spcAft>
        <a:defRPr sz="2400" b="1">
          <a:solidFill>
            <a:srgbClr val="739600"/>
          </a:solidFill>
          <a:latin typeface="Lucida Sans" pitchFamily="34" charset="0"/>
        </a:defRPr>
      </a:lvl6pPr>
      <a:lvl7pPr marL="914400" algn="l" defTabSz="957263" rtl="0" eaLnBrk="1" fontAlgn="base" hangingPunct="1">
        <a:lnSpc>
          <a:spcPct val="95000"/>
        </a:lnSpc>
        <a:spcBef>
          <a:spcPct val="0"/>
        </a:spcBef>
        <a:spcAft>
          <a:spcPct val="0"/>
        </a:spcAft>
        <a:defRPr sz="2400" b="1">
          <a:solidFill>
            <a:srgbClr val="739600"/>
          </a:solidFill>
          <a:latin typeface="Lucida Sans" pitchFamily="34" charset="0"/>
        </a:defRPr>
      </a:lvl7pPr>
      <a:lvl8pPr marL="1371600" algn="l" defTabSz="957263" rtl="0" eaLnBrk="1" fontAlgn="base" hangingPunct="1">
        <a:lnSpc>
          <a:spcPct val="95000"/>
        </a:lnSpc>
        <a:spcBef>
          <a:spcPct val="0"/>
        </a:spcBef>
        <a:spcAft>
          <a:spcPct val="0"/>
        </a:spcAft>
        <a:defRPr sz="2400" b="1">
          <a:solidFill>
            <a:srgbClr val="739600"/>
          </a:solidFill>
          <a:latin typeface="Lucida Sans" pitchFamily="34" charset="0"/>
        </a:defRPr>
      </a:lvl8pPr>
      <a:lvl9pPr marL="1828800" algn="l" defTabSz="957263" rtl="0" eaLnBrk="1" fontAlgn="base" hangingPunct="1">
        <a:lnSpc>
          <a:spcPct val="95000"/>
        </a:lnSpc>
        <a:spcBef>
          <a:spcPct val="0"/>
        </a:spcBef>
        <a:spcAft>
          <a:spcPct val="0"/>
        </a:spcAft>
        <a:defRPr sz="2400" b="1">
          <a:solidFill>
            <a:srgbClr val="739600"/>
          </a:solidFill>
          <a:latin typeface="Lucida Sans" pitchFamily="34" charset="0"/>
        </a:defRPr>
      </a:lvl9pPr>
    </p:titleStyle>
    <p:bodyStyle>
      <a:lvl1pPr marL="342900" indent="-342900" algn="l" defTabSz="957263" rtl="0" eaLnBrk="1" fontAlgn="base" hangingPunct="1">
        <a:lnSpc>
          <a:spcPts val="2400"/>
        </a:lnSpc>
        <a:spcBef>
          <a:spcPct val="0"/>
        </a:spcBef>
        <a:spcAft>
          <a:spcPct val="0"/>
        </a:spcAft>
        <a:buClr>
          <a:srgbClr val="C2284E"/>
        </a:buClr>
        <a:buFont typeface="Wingdings" pitchFamily="2" charset="2"/>
        <a:tabLst>
          <a:tab pos="268288" algn="l"/>
        </a:tabLst>
        <a:defRPr sz="1600">
          <a:solidFill>
            <a:schemeClr val="tx1"/>
          </a:solidFill>
          <a:latin typeface="+mj-lt"/>
          <a:ea typeface="+mn-ea"/>
          <a:cs typeface="Arial" pitchFamily="34" charset="0"/>
        </a:defRPr>
      </a:lvl1pPr>
      <a:lvl2pPr marL="357188" indent="-355600" algn="l" defTabSz="957263" rtl="0" eaLnBrk="1" fontAlgn="base" hangingPunct="1">
        <a:lnSpc>
          <a:spcPts val="2400"/>
        </a:lnSpc>
        <a:spcBef>
          <a:spcPct val="0"/>
        </a:spcBef>
        <a:spcAft>
          <a:spcPct val="0"/>
        </a:spcAft>
        <a:buClr>
          <a:srgbClr val="B2B2B2"/>
        </a:buClr>
        <a:buSzPct val="120000"/>
        <a:buFont typeface="Arial" pitchFamily="34" charset="0"/>
        <a:buChar char="•"/>
        <a:tabLst>
          <a:tab pos="268288" algn="l"/>
        </a:tabLst>
        <a:defRPr sz="1600">
          <a:solidFill>
            <a:schemeClr val="tx1"/>
          </a:solidFill>
          <a:latin typeface="Arial" pitchFamily="34" charset="0"/>
          <a:cs typeface="Arial" pitchFamily="34" charset="0"/>
        </a:defRPr>
      </a:lvl2pPr>
      <a:lvl3pPr marL="365125" indent="179388" algn="l" defTabSz="957263" rtl="0" eaLnBrk="1" fontAlgn="base" hangingPunct="1">
        <a:lnSpc>
          <a:spcPts val="2400"/>
        </a:lnSpc>
        <a:spcBef>
          <a:spcPct val="0"/>
        </a:spcBef>
        <a:spcAft>
          <a:spcPct val="0"/>
        </a:spcAft>
        <a:buClr>
          <a:srgbClr val="C5005A"/>
        </a:buClr>
        <a:buFont typeface="Lucida Sans" pitchFamily="34" charset="0"/>
        <a:buChar char="–"/>
        <a:tabLst>
          <a:tab pos="268288" algn="l"/>
        </a:tabLst>
        <a:defRPr sz="1600">
          <a:solidFill>
            <a:schemeClr val="tx1"/>
          </a:solidFill>
          <a:latin typeface="Arial" pitchFamily="34" charset="0"/>
          <a:cs typeface="Arial" pitchFamily="34" charset="0"/>
        </a:defRPr>
      </a:lvl3pPr>
      <a:lvl4pPr marL="806450" indent="-3175" algn="l" defTabSz="957263" rtl="0" eaLnBrk="1" fontAlgn="base" hangingPunct="1">
        <a:lnSpc>
          <a:spcPts val="2400"/>
        </a:lnSpc>
        <a:spcBef>
          <a:spcPct val="0"/>
        </a:spcBef>
        <a:spcAft>
          <a:spcPct val="0"/>
        </a:spcAft>
        <a:buClr>
          <a:srgbClr val="C5005A"/>
        </a:buClr>
        <a:buSzPct val="130000"/>
        <a:buFont typeface="Lucida Sans" pitchFamily="34" charset="0"/>
        <a:buChar char="&gt;"/>
        <a:tabLst>
          <a:tab pos="268288" algn="l"/>
        </a:tabLst>
        <a:defRPr sz="1400" i="1">
          <a:solidFill>
            <a:schemeClr val="tx1"/>
          </a:solidFill>
          <a:latin typeface="Arial" pitchFamily="34" charset="0"/>
          <a:cs typeface="Arial" pitchFamily="34" charset="0"/>
        </a:defRPr>
      </a:lvl4pPr>
      <a:lvl5pPr marL="1525588" indent="303213" algn="l" defTabSz="957263" rtl="0" eaLnBrk="1" fontAlgn="base" hangingPunct="1">
        <a:spcBef>
          <a:spcPct val="20000"/>
        </a:spcBef>
        <a:spcAft>
          <a:spcPct val="0"/>
        </a:spcAft>
        <a:tabLst>
          <a:tab pos="268288" algn="l"/>
        </a:tabLst>
        <a:defRPr sz="1600">
          <a:solidFill>
            <a:schemeClr val="tx1"/>
          </a:solidFill>
          <a:latin typeface="Arial" charset="0"/>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296211" y="374698"/>
            <a:ext cx="7531314" cy="251807"/>
          </a:xfrm>
          <a:prstGeom prst="rect">
            <a:avLst/>
          </a:prstGeom>
          <a:noFill/>
        </p:spPr>
        <p:txBody>
          <a:bodyPr/>
          <a:lstStyle>
            <a:lvl1pPr algn="r">
              <a:defRPr sz="650" baseline="0">
                <a:latin typeface="Arial" panose="020B0604020202020204" pitchFamily="34" charset="0"/>
              </a:defRPr>
            </a:lvl1pPr>
          </a:lstStyle>
          <a:p>
            <a:r>
              <a:rPr lang="de-DE" dirty="0"/>
              <a:t>Titel der Präsentation  |  Abteilung oder Fachbereich  |  20.06.2015  |</a:t>
            </a:r>
          </a:p>
        </p:txBody>
      </p:sp>
    </p:spTree>
    <p:extLst>
      <p:ext uri="{BB962C8B-B14F-4D97-AF65-F5344CB8AC3E}">
        <p14:creationId xmlns:p14="http://schemas.microsoft.com/office/powerpoint/2010/main" val="3838030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3">
          <p15:clr>
            <a:srgbClr val="F26B43"/>
          </p15:clr>
        </p15:guide>
        <p15:guide id="3" pos="7348">
          <p15:clr>
            <a:srgbClr val="F26B43"/>
          </p15:clr>
        </p15:guide>
        <p15:guide id="4" orient="horz" pos="799">
          <p15:clr>
            <a:srgbClr val="F26B43"/>
          </p15:clr>
        </p15:guide>
        <p15:guide id="5" orient="horz" pos="3680">
          <p15:clr>
            <a:srgbClr val="F26B43"/>
          </p15:clr>
        </p15:guide>
        <p15:guide id="6" pos="1723">
          <p15:clr>
            <a:srgbClr val="F26B43"/>
          </p15:clr>
        </p15:guide>
        <p15:guide id="7" pos="1875">
          <p15:clr>
            <a:srgbClr val="F26B43"/>
          </p15:clr>
        </p15:guide>
        <p15:guide id="8" pos="3115">
          <p15:clr>
            <a:srgbClr val="F26B43"/>
          </p15:clr>
        </p15:guide>
        <p15:guide id="9" pos="3265">
          <p15:clr>
            <a:srgbClr val="F26B43"/>
          </p15:clr>
        </p15:guide>
        <p15:guide id="10" pos="4505">
          <p15:clr>
            <a:srgbClr val="F26B43"/>
          </p15:clr>
        </p15:guide>
        <p15:guide id="11" pos="4656">
          <p15:clr>
            <a:srgbClr val="F26B43"/>
          </p15:clr>
        </p15:guide>
        <p15:guide id="12" pos="5927">
          <p15:clr>
            <a:srgbClr val="F26B43"/>
          </p15:clr>
        </p15:guide>
        <p15:guide id="13" pos="607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ni-kassel.de/uni/index.php?eID=dumpFile&amp;t=f&amp;f=22061&amp;token=cf9d5ddbbd532b58c884aa7eead7690325b4016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dreas.eis@uni-kassel.de" TargetMode="External"/><Relationship Id="rId2" Type="http://schemas.openxmlformats.org/officeDocument/2006/relationships/hyperlink" Target="https://www.uni-kassel.de/fb10/studium/sachunterricht/startseite" TargetMode="External"/><Relationship Id="rId1" Type="http://schemas.openxmlformats.org/officeDocument/2006/relationships/slideLayout" Target="../slideLayouts/slideLayout2.xml"/><Relationship Id="rId6" Type="http://schemas.openxmlformats.org/officeDocument/2006/relationships/hyperlink" Target="mailto:bluemer@uni-kassel.de" TargetMode="External"/><Relationship Id="rId5" Type="http://schemas.openxmlformats.org/officeDocument/2006/relationships/hyperlink" Target="mailto:wodzinski@uni-kassel.de" TargetMode="External"/><Relationship Id="rId4" Type="http://schemas.openxmlformats.org/officeDocument/2006/relationships/hyperlink" Target="mailto:gesine.bade@uni-kassel.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ni-kassel.de/uni/international/ins-ausland-geh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ium.barrierefrei@uni-kassel.de" TargetMode="External"/><Relationship Id="rId7"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hyperlink" Target="mailto:behindertenbeauftragte@uni-kassel.de" TargetMode="External"/><Relationship Id="rId4" Type="http://schemas.openxmlformats.org/officeDocument/2006/relationships/hyperlink" Target="https://www.uni-kassel.de/fb05/gleichstellung/gleichstellung-und-behinderu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920552" y="3140968"/>
            <a:ext cx="8461977" cy="2304256"/>
          </a:xfrm>
        </p:spPr>
        <p:txBody>
          <a:bodyPr>
            <a:normAutofit fontScale="90000"/>
          </a:bodyPr>
          <a:lstStyle/>
          <a:p>
            <a:pPr algn="ctr">
              <a:lnSpc>
                <a:spcPct val="100000"/>
              </a:lnSpc>
            </a:pPr>
            <a:r>
              <a:rPr lang="de-DE" sz="3600" b="1" dirty="0">
                <a:solidFill>
                  <a:schemeClr val="accent1">
                    <a:lumMod val="75000"/>
                  </a:schemeClr>
                </a:solidFill>
                <a:latin typeface="Arial" panose="020B0604020202020204" pitchFamily="34" charset="0"/>
              </a:rPr>
              <a:t>Herzlich willkommen </a:t>
            </a:r>
            <a:r>
              <a:rPr lang="de-DE" sz="3600" b="1">
                <a:solidFill>
                  <a:schemeClr val="accent1">
                    <a:lumMod val="75000"/>
                  </a:schemeClr>
                </a:solidFill>
                <a:latin typeface="Arial" panose="020B0604020202020204" pitchFamily="34" charset="0"/>
              </a:rPr>
              <a:t>im </a:t>
            </a:r>
            <a:br>
              <a:rPr lang="de-DE" sz="3600" b="1">
                <a:solidFill>
                  <a:schemeClr val="accent1">
                    <a:lumMod val="75000"/>
                  </a:schemeClr>
                </a:solidFill>
                <a:latin typeface="Arial" panose="020B0604020202020204" pitchFamily="34" charset="0"/>
              </a:rPr>
            </a:br>
            <a:r>
              <a:rPr lang="de-DE" sz="3600" b="1">
                <a:solidFill>
                  <a:schemeClr val="accent1">
                    <a:lumMod val="75000"/>
                  </a:schemeClr>
                </a:solidFill>
                <a:latin typeface="Arial" panose="020B0604020202020204" pitchFamily="34" charset="0"/>
              </a:rPr>
              <a:t>Lehramtsstudium </a:t>
            </a:r>
            <a:r>
              <a:rPr lang="de-DE" sz="3600" b="1" dirty="0">
                <a:solidFill>
                  <a:schemeClr val="accent1">
                    <a:lumMod val="75000"/>
                  </a:schemeClr>
                </a:solidFill>
                <a:latin typeface="Arial" panose="020B0604020202020204" pitchFamily="34" charset="0"/>
              </a:rPr>
              <a:t>für die </a:t>
            </a:r>
            <a:r>
              <a:rPr lang="de-DE" sz="3600" b="1">
                <a:solidFill>
                  <a:schemeClr val="accent1">
                    <a:lumMod val="75000"/>
                  </a:schemeClr>
                </a:solidFill>
                <a:latin typeface="Arial" panose="020B0604020202020204" pitchFamily="34" charset="0"/>
              </a:rPr>
              <a:t>Grundschule (L1) im </a:t>
            </a:r>
            <a:r>
              <a:rPr lang="de-DE" sz="3600" b="1" dirty="0">
                <a:solidFill>
                  <a:schemeClr val="accent1">
                    <a:lumMod val="75000"/>
                  </a:schemeClr>
                </a:solidFill>
                <a:latin typeface="Arial" panose="020B0604020202020204" pitchFamily="34" charset="0"/>
              </a:rPr>
              <a:t>Teilstudiengang Sachunterricht an der Universität Kassel!</a:t>
            </a:r>
            <a:br>
              <a:rPr lang="de-DE" sz="3600" b="1" dirty="0">
                <a:solidFill>
                  <a:schemeClr val="accent1">
                    <a:lumMod val="75000"/>
                  </a:schemeClr>
                </a:solidFill>
                <a:latin typeface="Arial" panose="020B0604020202020204" pitchFamily="34" charset="0"/>
              </a:rPr>
            </a:br>
            <a:br>
              <a:rPr lang="de-DE" sz="3600" b="1" dirty="0">
                <a:latin typeface="Arial" panose="020B0604020202020204" pitchFamily="34" charset="0"/>
              </a:rPr>
            </a:br>
            <a:br>
              <a:rPr lang="de-DE" dirty="0"/>
            </a:b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6616" y="223682"/>
            <a:ext cx="6552728" cy="861151"/>
          </a:xfrm>
        </p:spPr>
        <p:txBody>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b. Studienverlauf</a:t>
            </a:r>
            <a:endParaRPr lang="de-DE" sz="2000" dirty="0">
              <a:solidFill>
                <a:schemeClr val="accent4">
                  <a:lumMod val="50000"/>
                </a:schemeClr>
              </a:solidFill>
            </a:endParaRPr>
          </a:p>
        </p:txBody>
      </p:sp>
      <p:sp>
        <p:nvSpPr>
          <p:cNvPr id="3" name="Inhaltsplatzhalter 2"/>
          <p:cNvSpPr>
            <a:spLocks noGrp="1"/>
          </p:cNvSpPr>
          <p:nvPr>
            <p:ph idx="11"/>
          </p:nvPr>
        </p:nvSpPr>
        <p:spPr>
          <a:xfrm>
            <a:off x="715756" y="1196752"/>
            <a:ext cx="8734181" cy="4525963"/>
          </a:xfrm>
        </p:spPr>
        <p:txBody>
          <a:bodyPr/>
          <a:lstStyle/>
          <a:p>
            <a:pPr marL="0" indent="0">
              <a:buNone/>
            </a:pPr>
            <a:r>
              <a:rPr lang="de-DE" dirty="0">
                <a:solidFill>
                  <a:schemeClr val="accent4">
                    <a:lumMod val="75000"/>
                  </a:schemeClr>
                </a:solidFill>
              </a:rPr>
              <a:t>Einer der wichtigsten Begleiter während Ihres Studiums des Sachunterrichts: </a:t>
            </a:r>
          </a:p>
          <a:p>
            <a:pPr marL="0" indent="0">
              <a:buNone/>
            </a:pPr>
            <a:r>
              <a:rPr lang="de-DE" sz="2800" b="1" dirty="0">
                <a:solidFill>
                  <a:schemeClr val="accent4">
                    <a:lumMod val="75000"/>
                  </a:schemeClr>
                </a:solidFill>
              </a:rPr>
              <a:t>Die </a:t>
            </a:r>
            <a:r>
              <a:rPr lang="de-DE" sz="2800" b="1" dirty="0">
                <a:solidFill>
                  <a:schemeClr val="accent4">
                    <a:lumMod val="75000"/>
                  </a:schemeClr>
                </a:solidFill>
                <a:hlinkClick r:id="rId2"/>
              </a:rPr>
              <a:t>Modulprüfungsordnung 2023</a:t>
            </a:r>
            <a:endParaRPr lang="de-DE" dirty="0">
              <a:solidFill>
                <a:schemeClr val="accent4">
                  <a:lumMod val="75000"/>
                </a:schemeClr>
              </a:solidFill>
            </a:endParaRPr>
          </a:p>
          <a:p>
            <a:pPr marL="0" indent="0">
              <a:buNone/>
            </a:pPr>
            <a:r>
              <a:rPr lang="de-DE" dirty="0">
                <a:solidFill>
                  <a:schemeClr val="accent4">
                    <a:lumMod val="75000"/>
                  </a:schemeClr>
                </a:solidFill>
              </a:rPr>
              <a:t>Inhalte der Modulprüfungsordnung (MPO):</a:t>
            </a:r>
          </a:p>
          <a:p>
            <a:pPr lvl="1"/>
            <a:r>
              <a:rPr lang="de-DE" dirty="0">
                <a:solidFill>
                  <a:schemeClr val="accent4">
                    <a:lumMod val="75000"/>
                  </a:schemeClr>
                </a:solidFill>
              </a:rPr>
              <a:t>Fachspezifische Ziele des Teilstudiengangs</a:t>
            </a:r>
          </a:p>
          <a:p>
            <a:pPr lvl="1"/>
            <a:r>
              <a:rPr lang="de-DE" dirty="0">
                <a:solidFill>
                  <a:schemeClr val="accent4">
                    <a:lumMod val="75000"/>
                  </a:schemeClr>
                </a:solidFill>
              </a:rPr>
              <a:t>Studienumfang</a:t>
            </a:r>
          </a:p>
          <a:p>
            <a:pPr lvl="1"/>
            <a:r>
              <a:rPr lang="de-DE" dirty="0">
                <a:solidFill>
                  <a:schemeClr val="accent4">
                    <a:lumMod val="75000"/>
                  </a:schemeClr>
                </a:solidFill>
              </a:rPr>
              <a:t>Module im Langfach Sachunterricht</a:t>
            </a:r>
          </a:p>
          <a:p>
            <a:pPr lvl="1"/>
            <a:r>
              <a:rPr lang="de-DE" dirty="0">
                <a:solidFill>
                  <a:schemeClr val="accent4">
                    <a:lumMod val="75000"/>
                  </a:schemeClr>
                </a:solidFill>
              </a:rPr>
              <a:t>Module im Kurzfach Sachunterricht</a:t>
            </a:r>
          </a:p>
          <a:p>
            <a:pPr lvl="1"/>
            <a:r>
              <a:rPr lang="de-DE" dirty="0">
                <a:solidFill>
                  <a:schemeClr val="accent4">
                    <a:lumMod val="75000"/>
                  </a:schemeClr>
                </a:solidFill>
              </a:rPr>
              <a:t>Beispielstundenpläne	</a:t>
            </a:r>
          </a:p>
          <a:p>
            <a:endParaRPr lang="de-DE" sz="2000" dirty="0">
              <a:solidFill>
                <a:schemeClr val="accent1">
                  <a:lumMod val="75000"/>
                </a:schemeClr>
              </a:solidFill>
              <a:latin typeface="+mn-lt"/>
            </a:endParaRPr>
          </a:p>
          <a:p>
            <a:pPr marL="0" indent="0">
              <a:buNone/>
            </a:pPr>
            <a:endParaRPr lang="de-DE"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10</a:t>
            </a:fld>
            <a:endParaRPr lang="de-DE" dirty="0"/>
          </a:p>
        </p:txBody>
      </p:sp>
    </p:spTree>
    <p:extLst>
      <p:ext uri="{BB962C8B-B14F-4D97-AF65-F5344CB8AC3E}">
        <p14:creationId xmlns:p14="http://schemas.microsoft.com/office/powerpoint/2010/main" val="173789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624212" cy="861151"/>
          </a:xfrm>
        </p:spPr>
        <p:txBody>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b. Studienverlauf</a:t>
            </a:r>
            <a:br>
              <a:rPr lang="de-DE" sz="1600" b="0" dirty="0">
                <a:solidFill>
                  <a:schemeClr val="accent4">
                    <a:lumMod val="50000"/>
                  </a:schemeClr>
                </a:solidFill>
              </a:rPr>
            </a:br>
            <a:r>
              <a:rPr lang="de-DE" sz="1600" dirty="0">
                <a:solidFill>
                  <a:schemeClr val="accent4">
                    <a:lumMod val="50000"/>
                  </a:schemeClr>
                </a:solidFill>
              </a:rPr>
              <a:t>- Langfach -</a:t>
            </a:r>
            <a:endParaRPr lang="de-DE" dirty="0">
              <a:solidFill>
                <a:schemeClr val="accent4">
                  <a:lumMod val="50000"/>
                </a:schemeClr>
              </a:solidFill>
            </a:endParaRPr>
          </a:p>
        </p:txBody>
      </p:sp>
      <p:sp>
        <p:nvSpPr>
          <p:cNvPr id="3" name="Inhaltsplatzhalter 2"/>
          <p:cNvSpPr>
            <a:spLocks noGrp="1"/>
          </p:cNvSpPr>
          <p:nvPr>
            <p:ph idx="11"/>
          </p:nvPr>
        </p:nvSpPr>
        <p:spPr>
          <a:xfrm>
            <a:off x="488503" y="1080297"/>
            <a:ext cx="9409603" cy="4786435"/>
          </a:xfrm>
        </p:spPr>
        <p:txBody>
          <a:bodyPr/>
          <a:lstStyle/>
          <a:p>
            <a:pPr marL="0" indent="0">
              <a:buNone/>
            </a:pPr>
            <a:r>
              <a:rPr lang="de-DE" sz="1600" b="1" dirty="0">
                <a:solidFill>
                  <a:schemeClr val="accent4">
                    <a:lumMod val="75000"/>
                  </a:schemeClr>
                </a:solidFill>
              </a:rPr>
              <a:t>Bis zur Meldung zur Ersten Staatsprüfung müssen folgende Module mit insgesamt 50 Credits abgeschlossen sein:</a:t>
            </a:r>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endParaRPr lang="de-DE" sz="1600" b="1" dirty="0"/>
          </a:p>
          <a:p>
            <a:pPr marL="0" indent="0">
              <a:buNone/>
            </a:pPr>
            <a:r>
              <a:rPr lang="de-DE" sz="1600" dirty="0"/>
              <a:t>SU Sachunterricht, LF Langfach</a:t>
            </a:r>
          </a:p>
          <a:p>
            <a:pPr marL="0" indent="0">
              <a:buNone/>
            </a:pPr>
            <a:endParaRPr lang="de-DE" sz="1600" b="1"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11</a:t>
            </a:fld>
            <a:endParaRPr lang="de-DE" dirty="0"/>
          </a:p>
        </p:txBody>
      </p:sp>
      <p:graphicFrame>
        <p:nvGraphicFramePr>
          <p:cNvPr id="6" name="Tabelle 6">
            <a:extLst>
              <a:ext uri="{FF2B5EF4-FFF2-40B4-BE49-F238E27FC236}">
                <a16:creationId xmlns:a16="http://schemas.microsoft.com/office/drawing/2014/main" id="{2A6E1816-4D98-AB45-4EB3-21862CD9426A}"/>
              </a:ext>
            </a:extLst>
          </p:cNvPr>
          <p:cNvGraphicFramePr>
            <a:graphicFrameLocks noGrp="1"/>
          </p:cNvGraphicFramePr>
          <p:nvPr>
            <p:extLst>
              <p:ext uri="{D42A27DB-BD31-4B8C-83A1-F6EECF244321}">
                <p14:modId xmlns:p14="http://schemas.microsoft.com/office/powerpoint/2010/main" val="689482629"/>
              </p:ext>
            </p:extLst>
          </p:nvPr>
        </p:nvGraphicFramePr>
        <p:xfrm>
          <a:off x="776536" y="1941448"/>
          <a:ext cx="8496943" cy="3398520"/>
        </p:xfrm>
        <a:graphic>
          <a:graphicData uri="http://schemas.openxmlformats.org/drawingml/2006/table">
            <a:tbl>
              <a:tblPr firstRow="1" bandRow="1">
                <a:tableStyleId>{5C22544A-7EE6-4342-B048-85BDC9FD1C3A}</a:tableStyleId>
              </a:tblPr>
              <a:tblGrid>
                <a:gridCol w="2408850">
                  <a:extLst>
                    <a:ext uri="{9D8B030D-6E8A-4147-A177-3AD203B41FA5}">
                      <a16:colId xmlns:a16="http://schemas.microsoft.com/office/drawing/2014/main" val="1738118100"/>
                    </a:ext>
                  </a:extLst>
                </a:gridCol>
                <a:gridCol w="4261812">
                  <a:extLst>
                    <a:ext uri="{9D8B030D-6E8A-4147-A177-3AD203B41FA5}">
                      <a16:colId xmlns:a16="http://schemas.microsoft.com/office/drawing/2014/main" val="3968958155"/>
                    </a:ext>
                  </a:extLst>
                </a:gridCol>
                <a:gridCol w="1826281">
                  <a:extLst>
                    <a:ext uri="{9D8B030D-6E8A-4147-A177-3AD203B41FA5}">
                      <a16:colId xmlns:a16="http://schemas.microsoft.com/office/drawing/2014/main" val="1244235175"/>
                    </a:ext>
                  </a:extLst>
                </a:gridCol>
              </a:tblGrid>
              <a:tr h="370840">
                <a:tc>
                  <a:txBody>
                    <a:bodyPr/>
                    <a:lstStyle/>
                    <a:p>
                      <a:r>
                        <a:rPr lang="de-DE" sz="1400" dirty="0">
                          <a:solidFill>
                            <a:sysClr val="windowText" lastClr="000000"/>
                          </a:solidFill>
                        </a:rPr>
                        <a:t>Modulnummer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400" dirty="0">
                          <a:solidFill>
                            <a:sysClr val="windowText" lastClr="000000"/>
                          </a:solidFill>
                        </a:rPr>
                        <a:t>Modulbezeichnung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400" dirty="0" err="1">
                          <a:solidFill>
                            <a:sysClr val="windowText" lastClr="000000"/>
                          </a:solidFill>
                        </a:rPr>
                        <a:t>Credits</a:t>
                      </a:r>
                      <a:endParaRPr lang="de-DE"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2188662"/>
                  </a:ext>
                </a:extLst>
              </a:tr>
              <a:tr h="370840">
                <a:tc>
                  <a:txBody>
                    <a:bodyPr/>
                    <a:lstStyle/>
                    <a:p>
                      <a:r>
                        <a:rPr lang="de-DE" sz="1400" b="0" dirty="0">
                          <a:ln>
                            <a:solidFill>
                              <a:sysClr val="windowText" lastClr="000000"/>
                            </a:solidFill>
                          </a:ln>
                          <a:latin typeface="+mn-lt"/>
                        </a:rPr>
                        <a:t>SU-1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400" dirty="0"/>
                        <a:t>Didaktik des Sachunterrichts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23900838"/>
                  </a:ext>
                </a:extLst>
              </a:tr>
              <a:tr h="370840">
                <a:tc>
                  <a:txBody>
                    <a:bodyPr/>
                    <a:lstStyle/>
                    <a:p>
                      <a:r>
                        <a:rPr lang="de-DE" sz="1400" b="1" dirty="0"/>
                        <a:t>SU-LF-2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t>Grundlagen der gesellschaftswissenschaftlichen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11399205"/>
                  </a:ext>
                </a:extLst>
              </a:tr>
              <a:tr h="370840">
                <a:tc>
                  <a:txBody>
                    <a:bodyPr/>
                    <a:lstStyle/>
                    <a:p>
                      <a:r>
                        <a:rPr lang="de-DE" sz="1400" b="1" dirty="0">
                          <a:latin typeface="+mn-lt"/>
                        </a:rPr>
                        <a:t>SU-LF-3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400" dirty="0"/>
                        <a:t>Grundlagen der naturwissenschaftlichen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extLst>
                  <a:ext uri="{0D108BD9-81ED-4DB2-BD59-A6C34878D82A}">
                    <a16:rowId xmlns:a16="http://schemas.microsoft.com/office/drawing/2014/main" val="3027433300"/>
                  </a:ext>
                </a:extLst>
              </a:tr>
              <a:tr h="370840">
                <a:tc>
                  <a:txBody>
                    <a:bodyPr/>
                    <a:lstStyle/>
                    <a:p>
                      <a:r>
                        <a:rPr lang="de-DE" sz="1400" b="1" dirty="0"/>
                        <a:t>SU-LF-4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de-DE" sz="1400" dirty="0"/>
                        <a:t>Grundlagen der technischen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de-DE"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54172454"/>
                  </a:ext>
                </a:extLst>
              </a:tr>
              <a:tr h="370840">
                <a:tc>
                  <a:txBody>
                    <a:bodyPr/>
                    <a:lstStyle/>
                    <a:p>
                      <a:r>
                        <a:rPr lang="de-DE" sz="1400" b="1" dirty="0"/>
                        <a:t>SU-LF-5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Lehren, lernen und forschen im Sachunterricht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450042"/>
                  </a:ext>
                </a:extLst>
              </a:tr>
              <a:tr h="370840">
                <a:tc>
                  <a:txBody>
                    <a:bodyPr/>
                    <a:lstStyle/>
                    <a:p>
                      <a:r>
                        <a:rPr lang="de-DE" sz="1400" b="1" dirty="0"/>
                        <a:t>SU-6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Sachunterrichtsdidaktische Analysen im Praxisfeld Schule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213021"/>
                  </a:ext>
                </a:extLst>
              </a:tr>
            </a:tbl>
          </a:graphicData>
        </a:graphic>
      </p:graphicFrame>
      <p:sp>
        <p:nvSpPr>
          <p:cNvPr id="7" name="Rechteck: abgerundete Ecken 6">
            <a:extLst>
              <a:ext uri="{FF2B5EF4-FFF2-40B4-BE49-F238E27FC236}">
                <a16:creationId xmlns:a16="http://schemas.microsoft.com/office/drawing/2014/main" id="{FD44638D-DDD1-5F1E-F1AC-80A4B6A8B010}"/>
              </a:ext>
            </a:extLst>
          </p:cNvPr>
          <p:cNvSpPr/>
          <p:nvPr/>
        </p:nvSpPr>
        <p:spPr bwMode="auto">
          <a:xfrm>
            <a:off x="5889104" y="2420888"/>
            <a:ext cx="288032" cy="144016"/>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8" name="Rechteck: abgerundete Ecken 7">
            <a:extLst>
              <a:ext uri="{FF2B5EF4-FFF2-40B4-BE49-F238E27FC236}">
                <a16:creationId xmlns:a16="http://schemas.microsoft.com/office/drawing/2014/main" id="{A98324DF-7089-28B5-6730-D6C5EF55EC8F}"/>
              </a:ext>
            </a:extLst>
          </p:cNvPr>
          <p:cNvSpPr/>
          <p:nvPr/>
        </p:nvSpPr>
        <p:spPr bwMode="auto">
          <a:xfrm>
            <a:off x="6345433" y="2413483"/>
            <a:ext cx="288032" cy="144016"/>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9" name="Rechteck: abgerundete Ecken 8">
            <a:extLst>
              <a:ext uri="{FF2B5EF4-FFF2-40B4-BE49-F238E27FC236}">
                <a16:creationId xmlns:a16="http://schemas.microsoft.com/office/drawing/2014/main" id="{9DDE3A9E-3281-218F-9426-857ACFC3F309}"/>
              </a:ext>
            </a:extLst>
          </p:cNvPr>
          <p:cNvSpPr/>
          <p:nvPr/>
        </p:nvSpPr>
        <p:spPr bwMode="auto">
          <a:xfrm>
            <a:off x="6777482" y="2413483"/>
            <a:ext cx="288032" cy="14401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Tree>
    <p:extLst>
      <p:ext uri="{BB962C8B-B14F-4D97-AF65-F5344CB8AC3E}">
        <p14:creationId xmlns:p14="http://schemas.microsoft.com/office/powerpoint/2010/main" val="40781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696220" cy="861151"/>
          </a:xfrm>
        </p:spPr>
        <p:txBody>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b. Studienverlauf</a:t>
            </a:r>
            <a:br>
              <a:rPr lang="de-DE" sz="1600" b="0" dirty="0">
                <a:solidFill>
                  <a:schemeClr val="accent4">
                    <a:lumMod val="50000"/>
                  </a:schemeClr>
                </a:solidFill>
              </a:rPr>
            </a:br>
            <a:r>
              <a:rPr lang="de-DE" sz="1600" dirty="0">
                <a:solidFill>
                  <a:schemeClr val="accent4">
                    <a:lumMod val="50000"/>
                  </a:schemeClr>
                </a:solidFill>
              </a:rPr>
              <a:t>- Kurzfach -</a:t>
            </a:r>
            <a:endParaRPr lang="de-DE" dirty="0">
              <a:solidFill>
                <a:schemeClr val="accent4">
                  <a:lumMod val="50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12</a:t>
            </a:fld>
            <a:endParaRPr lang="de-DE" dirty="0"/>
          </a:p>
        </p:txBody>
      </p:sp>
      <p:sp>
        <p:nvSpPr>
          <p:cNvPr id="6" name="Rechteck 5"/>
          <p:cNvSpPr/>
          <p:nvPr/>
        </p:nvSpPr>
        <p:spPr>
          <a:xfrm>
            <a:off x="469855" y="1080297"/>
            <a:ext cx="9409603" cy="584775"/>
          </a:xfrm>
          <a:prstGeom prst="rect">
            <a:avLst/>
          </a:prstGeom>
        </p:spPr>
        <p:txBody>
          <a:bodyPr wrap="square">
            <a:spAutoFit/>
          </a:bodyPr>
          <a:lstStyle/>
          <a:p>
            <a:pPr lvl="0" algn="l" defTabSz="957263">
              <a:spcAft>
                <a:spcPts val="1200"/>
              </a:spcAft>
              <a:buClr>
                <a:srgbClr val="C00000"/>
              </a:buClr>
              <a:buSzPct val="100000"/>
              <a:tabLst>
                <a:tab pos="358775" algn="l"/>
              </a:tabLst>
            </a:pPr>
            <a:r>
              <a:rPr lang="de-DE" b="1" kern="0" dirty="0">
                <a:solidFill>
                  <a:schemeClr val="accent4">
                    <a:lumMod val="75000"/>
                  </a:schemeClr>
                </a:solidFill>
                <a:latin typeface="Lucida Sans"/>
                <a:cs typeface="Arial" pitchFamily="34" charset="0"/>
              </a:rPr>
              <a:t>Bis zur Meldung zur Ersten Staatsprüfung müssen folgende Module mit insgesamt 35 Credits abgeschlossen sein:</a:t>
            </a:r>
          </a:p>
        </p:txBody>
      </p:sp>
      <p:graphicFrame>
        <p:nvGraphicFramePr>
          <p:cNvPr id="14" name="Tabelle 6">
            <a:extLst>
              <a:ext uri="{FF2B5EF4-FFF2-40B4-BE49-F238E27FC236}">
                <a16:creationId xmlns:a16="http://schemas.microsoft.com/office/drawing/2014/main" id="{DA956782-0818-980F-BD5D-CE0573BEF242}"/>
              </a:ext>
            </a:extLst>
          </p:cNvPr>
          <p:cNvGraphicFramePr>
            <a:graphicFrameLocks noGrp="1"/>
          </p:cNvGraphicFramePr>
          <p:nvPr>
            <p:extLst>
              <p:ext uri="{D42A27DB-BD31-4B8C-83A1-F6EECF244321}">
                <p14:modId xmlns:p14="http://schemas.microsoft.com/office/powerpoint/2010/main" val="2485967566"/>
              </p:ext>
            </p:extLst>
          </p:nvPr>
        </p:nvGraphicFramePr>
        <p:xfrm>
          <a:off x="776536" y="1988840"/>
          <a:ext cx="8496943" cy="3398520"/>
        </p:xfrm>
        <a:graphic>
          <a:graphicData uri="http://schemas.openxmlformats.org/drawingml/2006/table">
            <a:tbl>
              <a:tblPr firstRow="1" bandRow="1">
                <a:tableStyleId>{5C22544A-7EE6-4342-B048-85BDC9FD1C3A}</a:tableStyleId>
              </a:tblPr>
              <a:tblGrid>
                <a:gridCol w="2408850">
                  <a:extLst>
                    <a:ext uri="{9D8B030D-6E8A-4147-A177-3AD203B41FA5}">
                      <a16:colId xmlns:a16="http://schemas.microsoft.com/office/drawing/2014/main" val="1738118100"/>
                    </a:ext>
                  </a:extLst>
                </a:gridCol>
                <a:gridCol w="4261812">
                  <a:extLst>
                    <a:ext uri="{9D8B030D-6E8A-4147-A177-3AD203B41FA5}">
                      <a16:colId xmlns:a16="http://schemas.microsoft.com/office/drawing/2014/main" val="3968958155"/>
                    </a:ext>
                  </a:extLst>
                </a:gridCol>
                <a:gridCol w="1826281">
                  <a:extLst>
                    <a:ext uri="{9D8B030D-6E8A-4147-A177-3AD203B41FA5}">
                      <a16:colId xmlns:a16="http://schemas.microsoft.com/office/drawing/2014/main" val="1244235175"/>
                    </a:ext>
                  </a:extLst>
                </a:gridCol>
              </a:tblGrid>
              <a:tr h="370840">
                <a:tc>
                  <a:txBody>
                    <a:bodyPr/>
                    <a:lstStyle/>
                    <a:p>
                      <a:r>
                        <a:rPr lang="de-DE" sz="1400" dirty="0">
                          <a:solidFill>
                            <a:sysClr val="windowText" lastClr="000000"/>
                          </a:solidFill>
                        </a:rPr>
                        <a:t>Modulnummer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400" dirty="0">
                          <a:solidFill>
                            <a:sysClr val="windowText" lastClr="000000"/>
                          </a:solidFill>
                        </a:rPr>
                        <a:t>Modulbezeichnung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DE" sz="1400" dirty="0" err="1">
                          <a:solidFill>
                            <a:sysClr val="windowText" lastClr="000000"/>
                          </a:solidFill>
                        </a:rPr>
                        <a:t>Credits</a:t>
                      </a:r>
                      <a:endParaRPr lang="de-DE"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2188662"/>
                  </a:ext>
                </a:extLst>
              </a:tr>
              <a:tr h="370840">
                <a:tc>
                  <a:txBody>
                    <a:bodyPr/>
                    <a:lstStyle/>
                    <a:p>
                      <a:r>
                        <a:rPr lang="de-DE" sz="1400" b="0" dirty="0">
                          <a:ln>
                            <a:solidFill>
                              <a:sysClr val="windowText" lastClr="000000"/>
                            </a:solidFill>
                          </a:ln>
                          <a:latin typeface="+mn-lt"/>
                        </a:rPr>
                        <a:t>SU-1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400" dirty="0"/>
                        <a:t>Didaktik des Sachunterrichts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23900838"/>
                  </a:ext>
                </a:extLst>
              </a:tr>
              <a:tr h="370840">
                <a:tc>
                  <a:txBody>
                    <a:bodyPr/>
                    <a:lstStyle/>
                    <a:p>
                      <a:r>
                        <a:rPr lang="de-DE" sz="1400" b="1" dirty="0"/>
                        <a:t>SU-KF-2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t>Grundlagen der gesellschaftswissenschaftlichen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11399205"/>
                  </a:ext>
                </a:extLst>
              </a:tr>
              <a:tr h="370840">
                <a:tc>
                  <a:txBody>
                    <a:bodyPr/>
                    <a:lstStyle/>
                    <a:p>
                      <a:r>
                        <a:rPr lang="de-DE" sz="1400" b="1" dirty="0">
                          <a:latin typeface="+mn-lt"/>
                        </a:rPr>
                        <a:t>SU-KF-3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400" dirty="0"/>
                        <a:t>Grundlagen der naturwissenschaftlichen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extLst>
                  <a:ext uri="{0D108BD9-81ED-4DB2-BD59-A6C34878D82A}">
                    <a16:rowId xmlns:a16="http://schemas.microsoft.com/office/drawing/2014/main" val="3027433300"/>
                  </a:ext>
                </a:extLst>
              </a:tr>
              <a:tr h="370840">
                <a:tc>
                  <a:txBody>
                    <a:bodyPr/>
                    <a:lstStyle/>
                    <a:p>
                      <a:r>
                        <a:rPr lang="de-DE" sz="1400" b="1" dirty="0"/>
                        <a:t>SU-KF-4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de-DE" sz="1400" dirty="0"/>
                        <a:t>Grundlagen der technischen Perspektive des Sachunterrichts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de-DE"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54172454"/>
                  </a:ext>
                </a:extLst>
              </a:tr>
              <a:tr h="370840">
                <a:tc>
                  <a:txBody>
                    <a:bodyPr/>
                    <a:lstStyle/>
                    <a:p>
                      <a:r>
                        <a:rPr lang="de-DE" sz="1400" b="1" dirty="0"/>
                        <a:t>SU-KF-5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Lehren, lernen und forschen im Sachunterricht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450042"/>
                  </a:ext>
                </a:extLst>
              </a:tr>
              <a:tr h="370840">
                <a:tc>
                  <a:txBody>
                    <a:bodyPr/>
                    <a:lstStyle/>
                    <a:p>
                      <a:r>
                        <a:rPr lang="de-DE" sz="1400" b="1" dirty="0"/>
                        <a:t>SU-6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Sachunterrichtsdidaktische Analysen im Praxisfeld Schule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213021"/>
                  </a:ext>
                </a:extLst>
              </a:tr>
            </a:tbl>
          </a:graphicData>
        </a:graphic>
      </p:graphicFrame>
      <p:sp>
        <p:nvSpPr>
          <p:cNvPr id="15" name="Rechteck: abgerundete Ecken 14">
            <a:extLst>
              <a:ext uri="{FF2B5EF4-FFF2-40B4-BE49-F238E27FC236}">
                <a16:creationId xmlns:a16="http://schemas.microsoft.com/office/drawing/2014/main" id="{BD85AD3D-D7C7-D0E0-04A9-9300074870CE}"/>
              </a:ext>
            </a:extLst>
          </p:cNvPr>
          <p:cNvSpPr/>
          <p:nvPr/>
        </p:nvSpPr>
        <p:spPr bwMode="auto">
          <a:xfrm>
            <a:off x="5889104" y="2454215"/>
            <a:ext cx="288032" cy="144016"/>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6" name="Rechteck: abgerundete Ecken 15">
            <a:extLst>
              <a:ext uri="{FF2B5EF4-FFF2-40B4-BE49-F238E27FC236}">
                <a16:creationId xmlns:a16="http://schemas.microsoft.com/office/drawing/2014/main" id="{B8CF7B31-B120-1018-E0B4-8B41068A4F94}"/>
              </a:ext>
            </a:extLst>
          </p:cNvPr>
          <p:cNvSpPr/>
          <p:nvPr/>
        </p:nvSpPr>
        <p:spPr bwMode="auto">
          <a:xfrm>
            <a:off x="6321152" y="2454215"/>
            <a:ext cx="288032" cy="144016"/>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
        <p:nvSpPr>
          <p:cNvPr id="17" name="Rechteck: abgerundete Ecken 16">
            <a:extLst>
              <a:ext uri="{FF2B5EF4-FFF2-40B4-BE49-F238E27FC236}">
                <a16:creationId xmlns:a16="http://schemas.microsoft.com/office/drawing/2014/main" id="{808C8CD4-E2A4-4BAB-A9F5-D65541232AD7}"/>
              </a:ext>
            </a:extLst>
          </p:cNvPr>
          <p:cNvSpPr/>
          <p:nvPr/>
        </p:nvSpPr>
        <p:spPr bwMode="auto">
          <a:xfrm>
            <a:off x="6753200" y="2454215"/>
            <a:ext cx="288032" cy="14401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Lucida Sans" pitchFamily="34" charset="0"/>
            </a:endParaRPr>
          </a:p>
        </p:txBody>
      </p:sp>
    </p:spTree>
    <p:extLst>
      <p:ext uri="{BB962C8B-B14F-4D97-AF65-F5344CB8AC3E}">
        <p14:creationId xmlns:p14="http://schemas.microsoft.com/office/powerpoint/2010/main" val="93768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552204" cy="1121623"/>
          </a:xfrm>
        </p:spPr>
        <p:txBody>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b. Studienverlauf</a:t>
            </a:r>
            <a:br>
              <a:rPr lang="de-DE" sz="1600" b="0" dirty="0">
                <a:solidFill>
                  <a:schemeClr val="accent4">
                    <a:lumMod val="50000"/>
                  </a:schemeClr>
                </a:solidFill>
              </a:rPr>
            </a:br>
            <a:r>
              <a:rPr lang="de-DE" sz="1600" dirty="0">
                <a:solidFill>
                  <a:schemeClr val="accent4">
                    <a:lumMod val="50000"/>
                  </a:schemeClr>
                </a:solidFill>
              </a:rPr>
              <a:t>- 1. Semester -</a:t>
            </a:r>
            <a:endParaRPr lang="de-DE" dirty="0">
              <a:solidFill>
                <a:schemeClr val="accent4">
                  <a:lumMod val="50000"/>
                </a:schemeClr>
              </a:solidFill>
            </a:endParaRPr>
          </a:p>
        </p:txBody>
      </p:sp>
      <p:sp>
        <p:nvSpPr>
          <p:cNvPr id="3" name="Inhaltsplatzhalter 2"/>
          <p:cNvSpPr>
            <a:spLocks noGrp="1"/>
          </p:cNvSpPr>
          <p:nvPr>
            <p:ph idx="11"/>
          </p:nvPr>
        </p:nvSpPr>
        <p:spPr>
          <a:xfrm>
            <a:off x="704528" y="1196752"/>
            <a:ext cx="8496944" cy="4752528"/>
          </a:xfrm>
        </p:spPr>
        <p:txBody>
          <a:bodyPr/>
          <a:lstStyle/>
          <a:p>
            <a:r>
              <a:rPr lang="de-DE" dirty="0">
                <a:solidFill>
                  <a:schemeClr val="accent4">
                    <a:lumMod val="75000"/>
                  </a:schemeClr>
                </a:solidFill>
              </a:rPr>
              <a:t>Unabhängig davon, ob Sie Sachunterricht als Lang- oder Kurzfach gewählt haben, studieren Sie im 1. Semester das Modul 1 mit 6 Credits. </a:t>
            </a:r>
          </a:p>
          <a:p>
            <a:r>
              <a:rPr lang="de-DE" dirty="0">
                <a:solidFill>
                  <a:schemeClr val="accent4">
                    <a:lumMod val="75000"/>
                  </a:schemeClr>
                </a:solidFill>
              </a:rPr>
              <a:t>Das Modul 1 besteht aus drei Lehrveranstaltungen</a:t>
            </a:r>
          </a:p>
          <a:p>
            <a:pPr lvl="1"/>
            <a:r>
              <a:rPr lang="de-DE" dirty="0">
                <a:solidFill>
                  <a:schemeClr val="accent4">
                    <a:lumMod val="75000"/>
                  </a:schemeClr>
                </a:solidFill>
              </a:rPr>
              <a:t>VL </a:t>
            </a:r>
            <a:r>
              <a:rPr lang="de-DE" i="1" dirty="0">
                <a:solidFill>
                  <a:schemeClr val="accent4">
                    <a:lumMod val="75000"/>
                  </a:schemeClr>
                </a:solidFill>
              </a:rPr>
              <a:t>Perspektiven des Sachunterrichts</a:t>
            </a:r>
            <a:r>
              <a:rPr lang="de-DE" dirty="0">
                <a:solidFill>
                  <a:schemeClr val="accent4">
                    <a:lumMod val="75000"/>
                  </a:schemeClr>
                </a:solidFill>
              </a:rPr>
              <a:t>,    2 SWS (ab dem </a:t>
            </a:r>
            <a:r>
              <a:rPr lang="de-DE" dirty="0">
                <a:solidFill>
                  <a:srgbClr val="FF0000"/>
                </a:solidFill>
              </a:rPr>
              <a:t>16. Oktober </a:t>
            </a:r>
            <a:r>
              <a:rPr lang="de-DE" dirty="0">
                <a:solidFill>
                  <a:schemeClr val="accent4">
                    <a:lumMod val="75000"/>
                  </a:schemeClr>
                </a:solidFill>
              </a:rPr>
              <a:t>immer donnerstags von 9:15 Uhr bis 10:45 Uhr am AVZ, Raum 1409)</a:t>
            </a:r>
          </a:p>
          <a:p>
            <a:pPr lvl="1"/>
            <a:r>
              <a:rPr lang="de-DE" i="1" dirty="0">
                <a:solidFill>
                  <a:schemeClr val="accent4">
                    <a:lumMod val="75000"/>
                  </a:schemeClr>
                </a:solidFill>
              </a:rPr>
              <a:t>VL Didaktik des Sachunterrichts</a:t>
            </a:r>
            <a:r>
              <a:rPr lang="de-DE" dirty="0">
                <a:solidFill>
                  <a:schemeClr val="accent4">
                    <a:lumMod val="75000"/>
                  </a:schemeClr>
                </a:solidFill>
              </a:rPr>
              <a:t>, 2 SWS (ab dem </a:t>
            </a:r>
            <a:r>
              <a:rPr lang="de-DE" dirty="0">
                <a:solidFill>
                  <a:srgbClr val="FF0000"/>
                </a:solidFill>
              </a:rPr>
              <a:t>23. Oktober </a:t>
            </a:r>
            <a:r>
              <a:rPr lang="de-DE" dirty="0">
                <a:solidFill>
                  <a:schemeClr val="accent4">
                    <a:lumMod val="75000"/>
                  </a:schemeClr>
                </a:solidFill>
              </a:rPr>
              <a:t>immer donnerstags von 13:00 Uhr bis 15:00 Uhr am AVZ, Raum 1409)</a:t>
            </a:r>
          </a:p>
          <a:p>
            <a:pPr lvl="1"/>
            <a:r>
              <a:rPr lang="de-DE" i="1" dirty="0">
                <a:solidFill>
                  <a:schemeClr val="accent4">
                    <a:lumMod val="75000"/>
                  </a:schemeClr>
                </a:solidFill>
              </a:rPr>
              <a:t>Tutorium</a:t>
            </a:r>
            <a:r>
              <a:rPr lang="de-DE" dirty="0">
                <a:solidFill>
                  <a:schemeClr val="accent4">
                    <a:lumMod val="75000"/>
                  </a:schemeClr>
                </a:solidFill>
              </a:rPr>
              <a:t>, 2 SWS, finden donnerstags zwischen 11 und 13 Uhr statt (ab dem </a:t>
            </a:r>
            <a:r>
              <a:rPr lang="de-DE" dirty="0">
                <a:solidFill>
                  <a:srgbClr val="FF0000"/>
                </a:solidFill>
              </a:rPr>
              <a:t>16. Oktober</a:t>
            </a:r>
            <a:r>
              <a:rPr lang="de-DE" dirty="0">
                <a:solidFill>
                  <a:schemeClr val="accent4">
                    <a:lumMod val="75000"/>
                  </a:schemeClr>
                </a:solidFill>
              </a:rPr>
              <a:t>; die genauen Termine werden in der Vorlesung bekanntgegeben) </a:t>
            </a:r>
          </a:p>
          <a:p>
            <a:pPr lvl="1"/>
            <a:endParaRPr lang="de-DE"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13</a:t>
            </a:fld>
            <a:endParaRPr lang="de-DE" dirty="0"/>
          </a:p>
        </p:txBody>
      </p:sp>
      <p:sp>
        <p:nvSpPr>
          <p:cNvPr id="6" name="Rechteck 5"/>
          <p:cNvSpPr/>
          <p:nvPr/>
        </p:nvSpPr>
        <p:spPr>
          <a:xfrm>
            <a:off x="1107509" y="6485181"/>
            <a:ext cx="5774338" cy="338554"/>
          </a:xfrm>
          <a:prstGeom prst="rect">
            <a:avLst/>
          </a:prstGeom>
        </p:spPr>
        <p:txBody>
          <a:bodyPr wrap="none">
            <a:spAutoFit/>
          </a:bodyPr>
          <a:lstStyle/>
          <a:p>
            <a:r>
              <a:rPr lang="de-DE" dirty="0"/>
              <a:t>VL Vorlesung; SWS Semesterwochenstunden, HS Hörsaal</a:t>
            </a:r>
          </a:p>
        </p:txBody>
      </p:sp>
    </p:spTree>
    <p:extLst>
      <p:ext uri="{BB962C8B-B14F-4D97-AF65-F5344CB8AC3E}">
        <p14:creationId xmlns:p14="http://schemas.microsoft.com/office/powerpoint/2010/main" val="29690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768228" cy="861151"/>
          </a:xfrm>
        </p:spPr>
        <p:txBody>
          <a:bodyPr/>
          <a:lstStyle/>
          <a:p>
            <a:pPr algn="ctr"/>
            <a:r>
              <a:rPr lang="de-DE" sz="1600" b="0" dirty="0">
                <a:solidFill>
                  <a:srgbClr val="8A003E">
                    <a:lumMod val="50000"/>
                  </a:srgbClr>
                </a:solidFill>
              </a:rPr>
              <a:t>2. Der Teilstudiengang Sachunterricht an der Universität Kassel</a:t>
            </a:r>
            <a:br>
              <a:rPr lang="de-DE" sz="1600" b="0" dirty="0">
                <a:solidFill>
                  <a:srgbClr val="8A003E">
                    <a:lumMod val="50000"/>
                  </a:srgbClr>
                </a:solidFill>
              </a:rPr>
            </a:br>
            <a:r>
              <a:rPr lang="de-DE" sz="1600" b="0" dirty="0">
                <a:solidFill>
                  <a:srgbClr val="8A003E">
                    <a:lumMod val="50000"/>
                  </a:srgbClr>
                </a:solidFill>
              </a:rPr>
              <a:t>c. Beispielstundenplan</a:t>
            </a:r>
            <a:br>
              <a:rPr lang="de-DE" sz="1600" b="0" dirty="0">
                <a:solidFill>
                  <a:srgbClr val="8A003E">
                    <a:lumMod val="50000"/>
                  </a:srgbClr>
                </a:solidFill>
              </a:rPr>
            </a:br>
            <a:r>
              <a:rPr lang="de-DE" sz="1600" b="0" dirty="0">
                <a:solidFill>
                  <a:srgbClr val="8A003E">
                    <a:lumMod val="50000"/>
                  </a:srgbClr>
                </a:solidFill>
              </a:rPr>
              <a:t>- SU Kurzfach mit Praxissemester im 4. Semester -</a:t>
            </a:r>
          </a:p>
        </p:txBody>
      </p:sp>
      <p:sp>
        <p:nvSpPr>
          <p:cNvPr id="4" name="Foliennummernplatzhalter 3"/>
          <p:cNvSpPr>
            <a:spLocks noGrp="1"/>
          </p:cNvSpPr>
          <p:nvPr>
            <p:ph type="sldNum" sz="quarter" idx="4"/>
          </p:nvPr>
        </p:nvSpPr>
        <p:spPr/>
        <p:txBody>
          <a:bodyPr/>
          <a:lstStyle/>
          <a:p>
            <a:fld id="{E2CB72F8-9B87-44F4-84C4-665517EADDE7}" type="slidenum">
              <a:rPr lang="de-DE" smtClean="0"/>
              <a:pPr/>
              <a:t>14</a:t>
            </a:fld>
            <a:endParaRPr lang="de-DE" dirty="0"/>
          </a:p>
        </p:txBody>
      </p:sp>
      <p:graphicFrame>
        <p:nvGraphicFramePr>
          <p:cNvPr id="7" name="Tabelle 7">
            <a:extLst>
              <a:ext uri="{FF2B5EF4-FFF2-40B4-BE49-F238E27FC236}">
                <a16:creationId xmlns:a16="http://schemas.microsoft.com/office/drawing/2014/main" id="{369225B0-C409-4B55-9458-522B0170F98B}"/>
              </a:ext>
            </a:extLst>
          </p:cNvPr>
          <p:cNvGraphicFramePr>
            <a:graphicFrameLocks noGrp="1"/>
          </p:cNvGraphicFramePr>
          <p:nvPr>
            <p:extLst>
              <p:ext uri="{D42A27DB-BD31-4B8C-83A1-F6EECF244321}">
                <p14:modId xmlns:p14="http://schemas.microsoft.com/office/powerpoint/2010/main" val="3460123061"/>
              </p:ext>
            </p:extLst>
          </p:nvPr>
        </p:nvGraphicFramePr>
        <p:xfrm>
          <a:off x="704528" y="1268760"/>
          <a:ext cx="8826245" cy="4125280"/>
        </p:xfrm>
        <a:graphic>
          <a:graphicData uri="http://schemas.openxmlformats.org/drawingml/2006/table">
            <a:tbl>
              <a:tblPr firstRow="1" bandRow="1">
                <a:tableStyleId>{5C22544A-7EE6-4342-B048-85BDC9FD1C3A}</a:tableStyleId>
              </a:tblPr>
              <a:tblGrid>
                <a:gridCol w="1270653">
                  <a:extLst>
                    <a:ext uri="{9D8B030D-6E8A-4147-A177-3AD203B41FA5}">
                      <a16:colId xmlns:a16="http://schemas.microsoft.com/office/drawing/2014/main" val="2528459109"/>
                    </a:ext>
                  </a:extLst>
                </a:gridCol>
                <a:gridCol w="1478564">
                  <a:extLst>
                    <a:ext uri="{9D8B030D-6E8A-4147-A177-3AD203B41FA5}">
                      <a16:colId xmlns:a16="http://schemas.microsoft.com/office/drawing/2014/main" val="996235060"/>
                    </a:ext>
                  </a:extLst>
                </a:gridCol>
                <a:gridCol w="1499255">
                  <a:extLst>
                    <a:ext uri="{9D8B030D-6E8A-4147-A177-3AD203B41FA5}">
                      <a16:colId xmlns:a16="http://schemas.microsoft.com/office/drawing/2014/main" val="2809196951"/>
                    </a:ext>
                  </a:extLst>
                </a:gridCol>
                <a:gridCol w="824529">
                  <a:extLst>
                    <a:ext uri="{9D8B030D-6E8A-4147-A177-3AD203B41FA5}">
                      <a16:colId xmlns:a16="http://schemas.microsoft.com/office/drawing/2014/main" val="1018909961"/>
                    </a:ext>
                  </a:extLst>
                </a:gridCol>
                <a:gridCol w="1448988">
                  <a:extLst>
                    <a:ext uri="{9D8B030D-6E8A-4147-A177-3AD203B41FA5}">
                      <a16:colId xmlns:a16="http://schemas.microsoft.com/office/drawing/2014/main" val="2861985314"/>
                    </a:ext>
                  </a:extLst>
                </a:gridCol>
                <a:gridCol w="1470899">
                  <a:extLst>
                    <a:ext uri="{9D8B030D-6E8A-4147-A177-3AD203B41FA5}">
                      <a16:colId xmlns:a16="http://schemas.microsoft.com/office/drawing/2014/main" val="1069186589"/>
                    </a:ext>
                  </a:extLst>
                </a:gridCol>
                <a:gridCol w="833357">
                  <a:extLst>
                    <a:ext uri="{9D8B030D-6E8A-4147-A177-3AD203B41FA5}">
                      <a16:colId xmlns:a16="http://schemas.microsoft.com/office/drawing/2014/main" val="236071545"/>
                    </a:ext>
                  </a:extLst>
                </a:gridCol>
              </a:tblGrid>
              <a:tr h="360040">
                <a:tc>
                  <a:txBody>
                    <a:bodyPr/>
                    <a:lstStyle/>
                    <a:p>
                      <a:pPr algn="ctr"/>
                      <a:r>
                        <a:rPr lang="de-DE" sz="1050" dirty="0">
                          <a:solidFill>
                            <a:schemeClr val="tx1"/>
                          </a:solidFill>
                        </a:rPr>
                        <a:t>1.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2.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3. Semester</a:t>
                      </a:r>
                      <a:endParaRPr lang="de-DE"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4. Semester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5.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6.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50" dirty="0">
                          <a:solidFill>
                            <a:schemeClr val="tx1"/>
                          </a:solidFill>
                        </a:rPr>
                        <a:t>7.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8487766"/>
                  </a:ext>
                </a:extLst>
              </a:tr>
              <a:tr h="330520">
                <a:tc gridSpan="7">
                  <a:txBody>
                    <a:bodyPr/>
                    <a:lstStyle/>
                    <a:p>
                      <a:pPr algn="ctr"/>
                      <a:r>
                        <a:rPr lang="de-DE" sz="1050" dirty="0" err="1">
                          <a:solidFill>
                            <a:schemeClr val="tx1"/>
                          </a:solidFill>
                        </a:rPr>
                        <a:t>Kurzfach</a:t>
                      </a:r>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6771858"/>
                  </a:ext>
                </a:extLst>
              </a:tr>
              <a:tr h="1850288">
                <a:tc rowSpan="3">
                  <a:txBody>
                    <a:bodyPr/>
                    <a:lstStyle/>
                    <a:p>
                      <a:r>
                        <a:rPr lang="de-DE" sz="1050" b="1" u="sng" dirty="0">
                          <a:solidFill>
                            <a:schemeClr val="tx1"/>
                          </a:solidFill>
                        </a:rPr>
                        <a:t>SU-1</a:t>
                      </a:r>
                      <a:r>
                        <a:rPr lang="de-DE" sz="1050" dirty="0">
                          <a:solidFill>
                            <a:schemeClr val="tx1"/>
                          </a:solidFill>
                        </a:rPr>
                        <a:t> „Didaktik des Sachunterrichts“ (6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050" b="1" u="sng" dirty="0">
                          <a:solidFill>
                            <a:schemeClr val="tx1"/>
                          </a:solidFill>
                        </a:rPr>
                        <a:t>SU-KF-2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gesellschaftswissenschaftlichen Perspektive des Sachunterrichts“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t>Alternativ: SU-KF-3 ODER SU-KF 4</a:t>
                      </a:r>
                    </a:p>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050" b="1" u="sng" dirty="0">
                          <a:solidFill>
                            <a:schemeClr val="tx1"/>
                          </a:solidFill>
                        </a:rPr>
                        <a:t>SU-KF-2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gesellschaftswissenschaftlichen Perspektive des Sachunterrichts“ (3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t>Alternativ: SU-KF-3 ODER SU-KF 4</a:t>
                      </a:r>
                    </a:p>
                    <a:p>
                      <a:endParaRPr lang="de-DE" sz="1050" dirty="0">
                        <a:solidFill>
                          <a:schemeClr val="tx1"/>
                        </a:solidFill>
                      </a:endParaRPr>
                    </a:p>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3">
                  <a:txBody>
                    <a:bodyPr/>
                    <a:lstStyle/>
                    <a:p>
                      <a:pPr algn="ctr"/>
                      <a:r>
                        <a:rPr lang="de-DE" sz="1050" dirty="0">
                          <a:solidFill>
                            <a:schemeClr val="tx1"/>
                          </a:solidFill>
                        </a:rPr>
                        <a:t>Praxissemester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5000"/>
                        <a:lumOff val="75000"/>
                      </a:schemeClr>
                    </a:solidFill>
                  </a:tcPr>
                </a:tc>
                <a:tc rowSpan="2">
                  <a:txBody>
                    <a:bodyPr/>
                    <a:lstStyle/>
                    <a:p>
                      <a:r>
                        <a:rPr lang="de-DE" sz="1050" b="1" u="sng" dirty="0">
                          <a:solidFill>
                            <a:schemeClr val="tx1"/>
                          </a:solidFill>
                        </a:rPr>
                        <a:t>SU-KF-4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technischen Perspektive des Sachunterrichts</a:t>
                      </a:r>
                      <a:r>
                        <a:rPr lang="de-DE" sz="1050" dirty="0">
                          <a:solidFill>
                            <a:schemeClr val="tx1"/>
                          </a:solidFill>
                        </a:rPr>
                        <a:t>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solidFill>
                            <a:schemeClr val="tx1"/>
                          </a:solidFill>
                        </a:rPr>
                        <a:t>Alternativ: SU-KF 2 ODER SU-KF-3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r>
                        <a:rPr lang="de-DE" sz="1050" b="1" u="sng" dirty="0">
                          <a:solidFill>
                            <a:schemeClr val="tx1"/>
                          </a:solidFill>
                        </a:rPr>
                        <a:t>SU-KF-4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technischen Perspektive des Sachunterrichts</a:t>
                      </a:r>
                      <a:r>
                        <a:rPr lang="de-DE" sz="1050" dirty="0">
                          <a:solidFill>
                            <a:schemeClr val="tx1"/>
                          </a:solidFill>
                        </a:rPr>
                        <a:t> (3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solidFill>
                            <a:schemeClr val="tx1"/>
                          </a:solidFill>
                        </a:rPr>
                        <a:t>Alternativ: SU-KF 2 ODER SU-KF-3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lang="de-DE" sz="1050" dirty="0">
                          <a:solidFill>
                            <a:schemeClr val="tx1"/>
                          </a:solidFill>
                        </a:rPr>
                        <a:t>Prüfungssemester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DFE"/>
                    </a:solidFill>
                  </a:tcPr>
                </a:tc>
                <a:extLst>
                  <a:ext uri="{0D108BD9-81ED-4DB2-BD59-A6C34878D82A}">
                    <a16:rowId xmlns:a16="http://schemas.microsoft.com/office/drawing/2014/main" val="3554417181"/>
                  </a:ext>
                </a:extLst>
              </a:tr>
              <a:tr h="356848">
                <a:tc vMerge="1">
                  <a:txBody>
                    <a:bodyPr/>
                    <a:lstStyle/>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050" b="1" u="sng" dirty="0">
                          <a:solidFill>
                            <a:schemeClr val="tx1"/>
                          </a:solidFill>
                        </a:rPr>
                        <a:t>SU-KF-3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sng" dirty="0"/>
                        <a:t>„</a:t>
                      </a:r>
                      <a:r>
                        <a:rPr lang="de-DE" sz="1050" u="none" dirty="0"/>
                        <a:t>Grundlagen der naturwissenschaftlichen Perspektive des Sachunterrichts“ (3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none" dirty="0"/>
                        <a:t>Alternativ: SU-KF-4 ODER SU-KF-2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rowSpan="2">
                  <a:txBody>
                    <a:bodyPr/>
                    <a:lstStyle/>
                    <a:p>
                      <a:r>
                        <a:rPr lang="de-DE" sz="1050" b="1" u="sng" dirty="0">
                          <a:solidFill>
                            <a:schemeClr val="tx1"/>
                          </a:solidFill>
                        </a:rPr>
                        <a:t>SU-KF-3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sng" dirty="0"/>
                        <a:t>„</a:t>
                      </a:r>
                      <a:r>
                        <a:rPr lang="de-DE" sz="1050" u="none" dirty="0"/>
                        <a:t>Grundlagen der naturwissenschaftlichen Perspektive des Sachunterrichts“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none" dirty="0"/>
                        <a:t>Alternativ: SU-KF-4 ODER SU-KF-2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vMerge="1">
                  <a:txBody>
                    <a:bodyPr/>
                    <a:lstStyle/>
                    <a:p>
                      <a:endParaRPr lang="de-DE"/>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67939574"/>
                  </a:ext>
                </a:extLst>
              </a:tr>
              <a:tr h="617447">
                <a:tc vMerge="1">
                  <a:txBody>
                    <a:bodyPr/>
                    <a:lstStyle/>
                    <a:p>
                      <a:endParaRPr lang="de-D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de-DE" sz="1200" b="1" u="sng" dirty="0">
                          <a:solidFill>
                            <a:schemeClr val="tx1"/>
                          </a:solidFill>
                        </a:rPr>
                        <a:t>SU-KF-3 (Teil I +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u="sng" dirty="0"/>
                        <a:t>„</a:t>
                      </a:r>
                      <a:r>
                        <a:rPr lang="de-DE" sz="1200" u="none" dirty="0"/>
                        <a:t>Grundlagen der naturwissenschaftlichen Perspektive des Sachunterrichts“ (3 CP + 4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u="none" dirty="0"/>
                        <a:t>Alternativ: SU-KF-4 ODER SU-KF-2</a:t>
                      </a:r>
                    </a:p>
                    <a:p>
                      <a:endParaRPr lang="de-DE"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vMerge="1">
                  <a:txBody>
                    <a:bodyPr/>
                    <a:lstStyle/>
                    <a:p>
                      <a:endParaRPr lang="de-DE"/>
                    </a:p>
                  </a:txBody>
                  <a:tcPr/>
                </a:tc>
                <a:tc vMerge="1">
                  <a:txBody>
                    <a:bodyPr/>
                    <a:lstStyle/>
                    <a:p>
                      <a:endParaRPr lang="de-DE"/>
                    </a:p>
                  </a:txBody>
                  <a:tcPr/>
                </a:tc>
                <a:tc>
                  <a:txBody>
                    <a:bodyPr/>
                    <a:lstStyle/>
                    <a:p>
                      <a:r>
                        <a:rPr lang="de-DE" sz="1050" b="1" u="sng" dirty="0">
                          <a:solidFill>
                            <a:schemeClr val="tx1"/>
                          </a:solidFill>
                        </a:rPr>
                        <a:t>SU-KF-5</a:t>
                      </a:r>
                    </a:p>
                    <a:p>
                      <a:r>
                        <a:rPr lang="de-DE" sz="1050" dirty="0">
                          <a:solidFill>
                            <a:schemeClr val="tx1"/>
                          </a:solidFill>
                        </a:rPr>
                        <a:t>„Lehren, lernen und forschen im Sachunterricht“ (4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50" b="1" u="sng" dirty="0">
                          <a:solidFill>
                            <a:schemeClr val="tx1"/>
                          </a:solidFill>
                        </a:rPr>
                        <a:t>SU-6</a:t>
                      </a:r>
                    </a:p>
                    <a:p>
                      <a:r>
                        <a:rPr lang="de-DE" sz="1050" dirty="0">
                          <a:solidFill>
                            <a:schemeClr val="tx1"/>
                          </a:solidFill>
                        </a:rPr>
                        <a:t>„Sachunterrichtsdidaktische Analysen im Praxisfeld Schule“ (4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581853701"/>
                  </a:ext>
                </a:extLst>
              </a:tr>
            </a:tbl>
          </a:graphicData>
        </a:graphic>
      </p:graphicFrame>
    </p:spTree>
    <p:extLst>
      <p:ext uri="{BB962C8B-B14F-4D97-AF65-F5344CB8AC3E}">
        <p14:creationId xmlns:p14="http://schemas.microsoft.com/office/powerpoint/2010/main" val="365320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696220" cy="861151"/>
          </a:xfrm>
        </p:spPr>
        <p:txBody>
          <a:bodyPr/>
          <a:lstStyle/>
          <a:p>
            <a:pPr algn="ctr"/>
            <a:r>
              <a:rPr lang="de-DE" sz="1600" b="0" dirty="0">
                <a:solidFill>
                  <a:srgbClr val="8A003E">
                    <a:lumMod val="50000"/>
                  </a:srgbClr>
                </a:solidFill>
              </a:rPr>
              <a:t>2. Der Teilstudiengang Sachunterricht an der Universität Kassel</a:t>
            </a:r>
            <a:br>
              <a:rPr lang="de-DE" sz="1600" b="0" dirty="0">
                <a:solidFill>
                  <a:srgbClr val="8A003E">
                    <a:lumMod val="50000"/>
                  </a:srgbClr>
                </a:solidFill>
              </a:rPr>
            </a:br>
            <a:r>
              <a:rPr lang="de-DE" sz="1600" b="0" dirty="0">
                <a:solidFill>
                  <a:srgbClr val="8A003E">
                    <a:lumMod val="50000"/>
                  </a:srgbClr>
                </a:solidFill>
              </a:rPr>
              <a:t>c. Beispielstundenplan</a:t>
            </a:r>
            <a:br>
              <a:rPr lang="de-DE" sz="1600" b="0" dirty="0">
                <a:solidFill>
                  <a:srgbClr val="8A003E">
                    <a:lumMod val="50000"/>
                  </a:srgbClr>
                </a:solidFill>
              </a:rPr>
            </a:br>
            <a:r>
              <a:rPr lang="de-DE" sz="1600" b="0" dirty="0">
                <a:solidFill>
                  <a:srgbClr val="8A003E">
                    <a:lumMod val="50000"/>
                  </a:srgbClr>
                </a:solidFill>
              </a:rPr>
              <a:t>- SU Langfach mit Praxissemester im 4. Semester -</a:t>
            </a:r>
            <a:endParaRPr lang="de-DE" b="0" dirty="0">
              <a:solidFill>
                <a:schemeClr val="accent4">
                  <a:lumMod val="50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15</a:t>
            </a:fld>
            <a:endParaRPr lang="de-DE" dirty="0"/>
          </a:p>
        </p:txBody>
      </p:sp>
      <p:graphicFrame>
        <p:nvGraphicFramePr>
          <p:cNvPr id="7" name="Tabelle 7">
            <a:extLst>
              <a:ext uri="{FF2B5EF4-FFF2-40B4-BE49-F238E27FC236}">
                <a16:creationId xmlns:a16="http://schemas.microsoft.com/office/drawing/2014/main" id="{3A3624EF-2838-FF17-4E99-4E0FEF95074B}"/>
              </a:ext>
            </a:extLst>
          </p:cNvPr>
          <p:cNvGraphicFramePr>
            <a:graphicFrameLocks noGrp="1"/>
          </p:cNvGraphicFramePr>
          <p:nvPr>
            <p:extLst>
              <p:ext uri="{D42A27DB-BD31-4B8C-83A1-F6EECF244321}">
                <p14:modId xmlns:p14="http://schemas.microsoft.com/office/powerpoint/2010/main" val="792739098"/>
              </p:ext>
            </p:extLst>
          </p:nvPr>
        </p:nvGraphicFramePr>
        <p:xfrm>
          <a:off x="704528" y="1096319"/>
          <a:ext cx="8642122" cy="4974409"/>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528459109"/>
                    </a:ext>
                  </a:extLst>
                </a:gridCol>
                <a:gridCol w="1368152">
                  <a:extLst>
                    <a:ext uri="{9D8B030D-6E8A-4147-A177-3AD203B41FA5}">
                      <a16:colId xmlns:a16="http://schemas.microsoft.com/office/drawing/2014/main" val="2557531651"/>
                    </a:ext>
                  </a:extLst>
                </a:gridCol>
                <a:gridCol w="172736">
                  <a:extLst>
                    <a:ext uri="{9D8B030D-6E8A-4147-A177-3AD203B41FA5}">
                      <a16:colId xmlns:a16="http://schemas.microsoft.com/office/drawing/2014/main" val="168066511"/>
                    </a:ext>
                  </a:extLst>
                </a:gridCol>
                <a:gridCol w="1269902">
                  <a:extLst>
                    <a:ext uri="{9D8B030D-6E8A-4147-A177-3AD203B41FA5}">
                      <a16:colId xmlns:a16="http://schemas.microsoft.com/office/drawing/2014/main" val="128298385"/>
                    </a:ext>
                  </a:extLst>
                </a:gridCol>
                <a:gridCol w="918236">
                  <a:extLst>
                    <a:ext uri="{9D8B030D-6E8A-4147-A177-3AD203B41FA5}">
                      <a16:colId xmlns:a16="http://schemas.microsoft.com/office/drawing/2014/main" val="3128104136"/>
                    </a:ext>
                  </a:extLst>
                </a:gridCol>
                <a:gridCol w="1555896">
                  <a:extLst>
                    <a:ext uri="{9D8B030D-6E8A-4147-A177-3AD203B41FA5}">
                      <a16:colId xmlns:a16="http://schemas.microsoft.com/office/drawing/2014/main" val="2861985314"/>
                    </a:ext>
                  </a:extLst>
                </a:gridCol>
                <a:gridCol w="1484992">
                  <a:extLst>
                    <a:ext uri="{9D8B030D-6E8A-4147-A177-3AD203B41FA5}">
                      <a16:colId xmlns:a16="http://schemas.microsoft.com/office/drawing/2014/main" val="1480153474"/>
                    </a:ext>
                  </a:extLst>
                </a:gridCol>
                <a:gridCol w="864096">
                  <a:extLst>
                    <a:ext uri="{9D8B030D-6E8A-4147-A177-3AD203B41FA5}">
                      <a16:colId xmlns:a16="http://schemas.microsoft.com/office/drawing/2014/main" val="547482064"/>
                    </a:ext>
                  </a:extLst>
                </a:gridCol>
              </a:tblGrid>
              <a:tr h="379021">
                <a:tc>
                  <a:txBody>
                    <a:bodyPr/>
                    <a:lstStyle/>
                    <a:p>
                      <a:pPr algn="ctr"/>
                      <a:r>
                        <a:rPr lang="de-DE" sz="900" dirty="0">
                          <a:solidFill>
                            <a:schemeClr val="tx1"/>
                          </a:solidFill>
                        </a:rPr>
                        <a:t>1.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de-DE" sz="900" dirty="0">
                          <a:solidFill>
                            <a:schemeClr val="tx1"/>
                          </a:solidFill>
                        </a:rPr>
                        <a:t>2.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900" dirty="0">
                          <a:solidFill>
                            <a:schemeClr val="tx1"/>
                          </a:solidFill>
                        </a:rPr>
                        <a:t>3. Semester</a:t>
                      </a:r>
                      <a:endParaRPr lang="de-D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900" dirty="0">
                          <a:solidFill>
                            <a:schemeClr val="tx1"/>
                          </a:solidFill>
                        </a:rPr>
                        <a:t>4. Semester </a:t>
                      </a:r>
                      <a:endParaRPr lang="de-DE"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900" dirty="0">
                          <a:solidFill>
                            <a:schemeClr val="tx1"/>
                          </a:solidFill>
                        </a:rPr>
                        <a:t>5.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900" dirty="0">
                          <a:solidFill>
                            <a:schemeClr val="tx1"/>
                          </a:solidFill>
                        </a:rPr>
                        <a:t>6. Semester</a:t>
                      </a:r>
                      <a:endParaRPr lang="de-D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900" dirty="0">
                          <a:solidFill>
                            <a:schemeClr val="tx1"/>
                          </a:solidFill>
                        </a:rPr>
                        <a:t>7.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8487766"/>
                  </a:ext>
                </a:extLst>
              </a:tr>
              <a:tr h="283282">
                <a:tc gridSpan="8">
                  <a:txBody>
                    <a:bodyPr/>
                    <a:lstStyle/>
                    <a:p>
                      <a:pPr algn="ctr"/>
                      <a:r>
                        <a:rPr lang="de-DE" sz="1050" dirty="0" err="1">
                          <a:solidFill>
                            <a:schemeClr val="tx1"/>
                          </a:solidFill>
                        </a:rPr>
                        <a:t>Langfach</a:t>
                      </a:r>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6771858"/>
                  </a:ext>
                </a:extLst>
              </a:tr>
              <a:tr h="1415382">
                <a:tc rowSpan="3">
                  <a:txBody>
                    <a:bodyPr/>
                    <a:lstStyle/>
                    <a:p>
                      <a:r>
                        <a:rPr lang="de-DE" sz="1050" b="1" u="sng" dirty="0">
                          <a:solidFill>
                            <a:schemeClr val="tx1"/>
                          </a:solidFill>
                        </a:rPr>
                        <a:t>SU-1</a:t>
                      </a:r>
                      <a:r>
                        <a:rPr lang="de-DE" sz="1050" dirty="0">
                          <a:solidFill>
                            <a:schemeClr val="tx1"/>
                          </a:solidFill>
                        </a:rPr>
                        <a:t> „Didaktik des Sachunterrichts“ (6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050" b="1" u="sng">
                          <a:solidFill>
                            <a:schemeClr val="tx1"/>
                          </a:solidFill>
                        </a:rPr>
                        <a:t>SU-LF-2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a:t>„Grundlagen der gesellschaftswissenschaftlichen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a:t>Alternativ: SU-LF-3 ODER SU-LF 4</a:t>
                      </a:r>
                      <a:endParaRPr lang="de-DE"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r>
                        <a:rPr lang="de-DE" sz="1050" b="1" u="sng">
                          <a:solidFill>
                            <a:schemeClr val="tx1"/>
                          </a:solidFill>
                        </a:rPr>
                        <a:t>SU-LF-2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a:t>„Grundlagen der gesellschaftswissenschaftlichen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a:t>Alternativ: SU-LF-3 ODER SU-LF 4</a:t>
                      </a:r>
                      <a:endParaRPr lang="de-DE" sz="105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r>
                        <a:rPr lang="de-DE" sz="1100" b="1" u="sng" dirty="0">
                          <a:solidFill>
                            <a:schemeClr val="tx1"/>
                          </a:solidFill>
                        </a:rPr>
                        <a:t>SU-LF-2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„Grundlagen der gesellschaftswissenschaftlichen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a:t>Alternativ: SU-LF-3 ODER SU-LF 4</a:t>
                      </a:r>
                    </a:p>
                    <a:p>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solidFill>
                  </a:tcPr>
                </a:tc>
                <a:tc rowSpan="3">
                  <a:txBody>
                    <a:bodyPr/>
                    <a:lstStyle/>
                    <a:p>
                      <a:pPr algn="ctr"/>
                      <a:r>
                        <a:rPr lang="de-DE" sz="1050" dirty="0">
                          <a:solidFill>
                            <a:schemeClr val="tx1"/>
                          </a:solidFill>
                        </a:rPr>
                        <a:t>Praxissemester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5000"/>
                        <a:lumOff val="75000"/>
                      </a:schemeClr>
                    </a:solidFill>
                  </a:tcPr>
                </a:tc>
                <a:tc>
                  <a:txBody>
                    <a:bodyPr/>
                    <a:lstStyle/>
                    <a:p>
                      <a:r>
                        <a:rPr lang="de-DE" sz="1050" b="1" u="sng" dirty="0">
                          <a:solidFill>
                            <a:schemeClr val="tx1"/>
                          </a:solidFill>
                        </a:rPr>
                        <a:t>SU-LF-4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technischen Perspektive des Sachunterrichts</a:t>
                      </a:r>
                      <a:r>
                        <a:rPr lang="de-DE" sz="1050" dirty="0">
                          <a:solidFill>
                            <a:schemeClr val="tx1"/>
                          </a:solidFill>
                        </a:rPr>
                        <a:t>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solidFill>
                            <a:schemeClr val="tx1"/>
                          </a:solidFill>
                        </a:rPr>
                        <a:t>Alternativ: SU-LF 2 ODER SU-LF-3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de-DE" sz="1050" b="1" u="sng" dirty="0">
                          <a:solidFill>
                            <a:schemeClr val="tx1"/>
                          </a:solidFill>
                        </a:rPr>
                        <a:t>SU-LF-4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Grundlagen der technischen Perspektive des Sachunterrichts</a:t>
                      </a:r>
                      <a:r>
                        <a:rPr lang="de-DE" sz="1050" dirty="0">
                          <a:solidFill>
                            <a:schemeClr val="tx1"/>
                          </a:solidFill>
                        </a:rPr>
                        <a:t>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dirty="0">
                          <a:solidFill>
                            <a:schemeClr val="tx1"/>
                          </a:solidFill>
                        </a:rPr>
                        <a:t>Alternativ: SU-LF 2 ODER SU-LF-3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lang="de-DE" sz="1050" dirty="0">
                          <a:solidFill>
                            <a:schemeClr val="tx1"/>
                          </a:solidFill>
                        </a:rPr>
                        <a:t>Prüfungssemester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DFE"/>
                    </a:solidFill>
                  </a:tcPr>
                </a:tc>
                <a:extLst>
                  <a:ext uri="{0D108BD9-81ED-4DB2-BD59-A6C34878D82A}">
                    <a16:rowId xmlns:a16="http://schemas.microsoft.com/office/drawing/2014/main" val="3554417181"/>
                  </a:ext>
                </a:extLst>
              </a:tr>
              <a:tr h="1209953">
                <a:tc vMerge="1">
                  <a:txBody>
                    <a:bodyPr/>
                    <a:lstStyle/>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50" b="1" u="sng">
                          <a:solidFill>
                            <a:schemeClr val="tx1"/>
                          </a:solidFill>
                        </a:rPr>
                        <a:t>SU-LF-3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sng"/>
                        <a:t>„</a:t>
                      </a:r>
                      <a:r>
                        <a:rPr lang="de-DE" sz="1050" u="none"/>
                        <a:t>Grundlagen der naturwissenschaftlichen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none"/>
                        <a:t>Alternativ: SU-LF-4 ODER SU-LF-2</a:t>
                      </a:r>
                      <a:endParaRPr lang="de-DE" sz="1050"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gridSpan="2">
                  <a:txBody>
                    <a:bodyPr/>
                    <a:lstStyle/>
                    <a:p>
                      <a:r>
                        <a:rPr lang="de-DE" sz="1050" b="1" u="sng" dirty="0">
                          <a:solidFill>
                            <a:schemeClr val="tx1"/>
                          </a:solidFill>
                        </a:rPr>
                        <a:t>SU-LF-3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sng" dirty="0"/>
                        <a:t>„</a:t>
                      </a:r>
                      <a:r>
                        <a:rPr lang="de-DE" sz="1050" u="none" dirty="0"/>
                        <a:t>Grundlagen der naturwissenschaftlichen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50" i="1" u="none" dirty="0"/>
                        <a:t>Alternativ: SU-LF-4 ODER SU-LF-2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hMerge="1">
                  <a:txBody>
                    <a:bodyPr/>
                    <a:lstStyle/>
                    <a:p>
                      <a:r>
                        <a:rPr lang="de-DE" sz="1100" b="1" u="sng" dirty="0">
                          <a:solidFill>
                            <a:schemeClr val="tx1"/>
                          </a:solidFill>
                        </a:rPr>
                        <a:t>SU-LF-3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sng" dirty="0"/>
                        <a:t>„</a:t>
                      </a:r>
                      <a:r>
                        <a:rPr lang="de-DE" sz="1100" u="none" dirty="0"/>
                        <a:t>Grundlagen der naturwissenschaftlichen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none" dirty="0"/>
                        <a:t>Alternativ: SU-LF-4 ODER SU-LF-2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vMerge="1">
                  <a:txBody>
                    <a:bodyPr/>
                    <a:lstStyle/>
                    <a:p>
                      <a:endParaRPr lang="de-DE"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050" b="1" u="sng" dirty="0">
                          <a:solidFill>
                            <a:schemeClr val="tx1"/>
                          </a:solidFill>
                        </a:rPr>
                        <a:t>SU-LF-5 (Teil I)</a:t>
                      </a:r>
                    </a:p>
                    <a:p>
                      <a:r>
                        <a:rPr lang="de-DE" sz="1050" dirty="0">
                          <a:solidFill>
                            <a:schemeClr val="tx1"/>
                          </a:solidFill>
                        </a:rPr>
                        <a:t>„Lehren, lernen und forschen im Sachunterricht“ (7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50" b="1" u="sng" dirty="0">
                          <a:solidFill>
                            <a:schemeClr val="tx1"/>
                          </a:solidFill>
                        </a:rPr>
                        <a:t>SU-LF-5 (Teil II)</a:t>
                      </a:r>
                    </a:p>
                    <a:p>
                      <a:r>
                        <a:rPr lang="de-DE" sz="1050" dirty="0">
                          <a:solidFill>
                            <a:schemeClr val="tx1"/>
                          </a:solidFill>
                        </a:rPr>
                        <a:t>„Lehren, lernen und forschen im Sachunterricht“ (3 CP)</a:t>
                      </a:r>
                    </a:p>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581853701"/>
                  </a:ext>
                </a:extLst>
              </a:tr>
              <a:tr h="1248866">
                <a:tc vMerge="1">
                  <a:txBody>
                    <a:bodyPr/>
                    <a:lstStyle/>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algn="ctr"/>
                      <a:endParaRPr lang="de-DE" sz="1100" dirty="0">
                        <a:solidFill>
                          <a:schemeClr val="tx1"/>
                        </a:solidFill>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050" b="1" u="sng" dirty="0">
                          <a:solidFill>
                            <a:schemeClr val="tx1"/>
                          </a:solidFill>
                        </a:rPr>
                        <a:t>SU-6</a:t>
                      </a:r>
                    </a:p>
                    <a:p>
                      <a:r>
                        <a:rPr lang="de-DE" sz="1050" dirty="0">
                          <a:solidFill>
                            <a:schemeClr val="tx1"/>
                          </a:solidFill>
                        </a:rPr>
                        <a:t>„Sachunterrichts-didaktische Analysen im Praxisfeld Schule“ (4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587649520"/>
                  </a:ext>
                </a:extLst>
              </a:tr>
            </a:tbl>
          </a:graphicData>
        </a:graphic>
      </p:graphicFrame>
    </p:spTree>
    <p:extLst>
      <p:ext uri="{BB962C8B-B14F-4D97-AF65-F5344CB8AC3E}">
        <p14:creationId xmlns:p14="http://schemas.microsoft.com/office/powerpoint/2010/main" val="140323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480196" cy="861151"/>
          </a:xfrm>
        </p:spPr>
        <p:txBody>
          <a:bodyPr/>
          <a:lstStyle/>
          <a:p>
            <a:pPr algn="ctr"/>
            <a:r>
              <a:rPr lang="de-DE" sz="1600" b="0" dirty="0">
                <a:solidFill>
                  <a:srgbClr val="8A003E">
                    <a:lumMod val="50000"/>
                  </a:srgbClr>
                </a:solidFill>
              </a:rPr>
              <a:t>2. Der Teilstudiengang Sachunterricht an der Universität Kassel</a:t>
            </a:r>
            <a:br>
              <a:rPr lang="de-DE" sz="1600" b="0" dirty="0">
                <a:solidFill>
                  <a:srgbClr val="8A003E">
                    <a:lumMod val="50000"/>
                  </a:srgbClr>
                </a:solidFill>
              </a:rPr>
            </a:br>
            <a:r>
              <a:rPr lang="de-DE" sz="1600" b="0" dirty="0">
                <a:solidFill>
                  <a:srgbClr val="8A003E">
                    <a:lumMod val="50000"/>
                  </a:srgbClr>
                </a:solidFill>
              </a:rPr>
              <a:t>c. Beispielstundenplan</a:t>
            </a:r>
            <a:br>
              <a:rPr lang="de-DE" sz="1600" b="0" dirty="0">
                <a:solidFill>
                  <a:srgbClr val="8A003E">
                    <a:lumMod val="50000"/>
                  </a:srgbClr>
                </a:solidFill>
              </a:rPr>
            </a:br>
            <a:r>
              <a:rPr lang="de-DE" sz="1600" b="0" dirty="0">
                <a:solidFill>
                  <a:srgbClr val="8A003E">
                    <a:lumMod val="50000"/>
                  </a:srgbClr>
                </a:solidFill>
              </a:rPr>
              <a:t>- SU Kurzfach mit Praxissemester im 5. Semester -</a:t>
            </a:r>
            <a:endParaRPr lang="de-DE" b="0" dirty="0">
              <a:solidFill>
                <a:schemeClr val="accent4">
                  <a:lumMod val="50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16</a:t>
            </a:fld>
            <a:endParaRPr lang="de-DE" dirty="0"/>
          </a:p>
        </p:txBody>
      </p:sp>
      <p:graphicFrame>
        <p:nvGraphicFramePr>
          <p:cNvPr id="7" name="Tabelle 7">
            <a:extLst>
              <a:ext uri="{FF2B5EF4-FFF2-40B4-BE49-F238E27FC236}">
                <a16:creationId xmlns:a16="http://schemas.microsoft.com/office/drawing/2014/main" id="{1D048F2C-05F1-79C1-D22F-746BB394DFFD}"/>
              </a:ext>
            </a:extLst>
          </p:cNvPr>
          <p:cNvGraphicFramePr>
            <a:graphicFrameLocks noGrp="1"/>
          </p:cNvGraphicFramePr>
          <p:nvPr>
            <p:extLst>
              <p:ext uri="{D42A27DB-BD31-4B8C-83A1-F6EECF244321}">
                <p14:modId xmlns:p14="http://schemas.microsoft.com/office/powerpoint/2010/main" val="2465113057"/>
              </p:ext>
            </p:extLst>
          </p:nvPr>
        </p:nvGraphicFramePr>
        <p:xfrm>
          <a:off x="800149" y="1268760"/>
          <a:ext cx="8790713" cy="429292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528459109"/>
                    </a:ext>
                  </a:extLst>
                </a:gridCol>
                <a:gridCol w="1581198">
                  <a:extLst>
                    <a:ext uri="{9D8B030D-6E8A-4147-A177-3AD203B41FA5}">
                      <a16:colId xmlns:a16="http://schemas.microsoft.com/office/drawing/2014/main" val="996235060"/>
                    </a:ext>
                  </a:extLst>
                </a:gridCol>
                <a:gridCol w="1440160">
                  <a:extLst>
                    <a:ext uri="{9D8B030D-6E8A-4147-A177-3AD203B41FA5}">
                      <a16:colId xmlns:a16="http://schemas.microsoft.com/office/drawing/2014/main" val="2230268854"/>
                    </a:ext>
                  </a:extLst>
                </a:gridCol>
                <a:gridCol w="1296031">
                  <a:extLst>
                    <a:ext uri="{9D8B030D-6E8A-4147-A177-3AD203B41FA5}">
                      <a16:colId xmlns:a16="http://schemas.microsoft.com/office/drawing/2014/main" val="3308811729"/>
                    </a:ext>
                  </a:extLst>
                </a:gridCol>
                <a:gridCol w="1059598">
                  <a:extLst>
                    <a:ext uri="{9D8B030D-6E8A-4147-A177-3AD203B41FA5}">
                      <a16:colId xmlns:a16="http://schemas.microsoft.com/office/drawing/2014/main" val="1144332305"/>
                    </a:ext>
                  </a:extLst>
                </a:gridCol>
                <a:gridCol w="1365061">
                  <a:extLst>
                    <a:ext uri="{9D8B030D-6E8A-4147-A177-3AD203B41FA5}">
                      <a16:colId xmlns:a16="http://schemas.microsoft.com/office/drawing/2014/main" val="2365307383"/>
                    </a:ext>
                  </a:extLst>
                </a:gridCol>
                <a:gridCol w="824529">
                  <a:extLst>
                    <a:ext uri="{9D8B030D-6E8A-4147-A177-3AD203B41FA5}">
                      <a16:colId xmlns:a16="http://schemas.microsoft.com/office/drawing/2014/main" val="1032442193"/>
                    </a:ext>
                  </a:extLst>
                </a:gridCol>
              </a:tblGrid>
              <a:tr h="360040">
                <a:tc>
                  <a:txBody>
                    <a:bodyPr/>
                    <a:lstStyle/>
                    <a:p>
                      <a:pPr algn="ctr"/>
                      <a:r>
                        <a:rPr lang="de-DE" sz="1000" dirty="0">
                          <a:solidFill>
                            <a:schemeClr val="tx1"/>
                          </a:solidFill>
                        </a:rPr>
                        <a:t>1.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2.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3. Semester</a:t>
                      </a:r>
                      <a:endParaRPr lang="de-DE"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4. Semester </a:t>
                      </a:r>
                      <a:endParaRPr lang="de-DE"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5. Semester</a:t>
                      </a:r>
                      <a:endParaRPr lang="de-D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6. Semester</a:t>
                      </a:r>
                      <a:endParaRPr lang="de-DE"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7.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8487766"/>
                  </a:ext>
                </a:extLst>
              </a:tr>
              <a:tr h="330520">
                <a:tc gridSpan="7">
                  <a:txBody>
                    <a:bodyPr/>
                    <a:lstStyle/>
                    <a:p>
                      <a:pPr algn="ctr"/>
                      <a:r>
                        <a:rPr lang="de-DE" sz="1100" dirty="0" err="1">
                          <a:solidFill>
                            <a:schemeClr val="tx1"/>
                          </a:solidFill>
                        </a:rPr>
                        <a:t>Kurzfach</a:t>
                      </a:r>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pPr algn="ct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6771858"/>
                  </a:ext>
                </a:extLst>
              </a:tr>
              <a:tr h="838161">
                <a:tc rowSpan="2">
                  <a:txBody>
                    <a:bodyPr/>
                    <a:lstStyle/>
                    <a:p>
                      <a:r>
                        <a:rPr lang="de-DE" sz="1100" b="1" u="sng" dirty="0">
                          <a:solidFill>
                            <a:schemeClr val="tx1"/>
                          </a:solidFill>
                        </a:rPr>
                        <a:t>SU-1</a:t>
                      </a:r>
                      <a:r>
                        <a:rPr lang="de-DE" sz="1100" dirty="0">
                          <a:solidFill>
                            <a:schemeClr val="tx1"/>
                          </a:solidFill>
                        </a:rPr>
                        <a:t> </a:t>
                      </a:r>
                    </a:p>
                    <a:p>
                      <a:r>
                        <a:rPr lang="de-DE" sz="1100" dirty="0">
                          <a:solidFill>
                            <a:schemeClr val="tx1"/>
                          </a:solidFill>
                        </a:rPr>
                        <a:t>„Didaktik des Sachunterrichts“ (6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100" b="1" u="sng" dirty="0">
                          <a:solidFill>
                            <a:schemeClr val="tx1"/>
                          </a:solidFill>
                        </a:rPr>
                        <a:t>SU-KF-2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„Grundlagen der gesellschaftswissenschaftlichen Perspektive des Sachunterrichts“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a:t>Alternativ: SU-KF-3 ODER SU-KF 4</a:t>
                      </a:r>
                    </a:p>
                    <a:p>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100" b="1" u="sng" dirty="0">
                          <a:solidFill>
                            <a:schemeClr val="tx1"/>
                          </a:solidFill>
                        </a:rPr>
                        <a:t>SU-KF-2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„Grundlagen der gesellschaftswissenschaftlichen Perspektive des Sachunterrichts“ (3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a:t>Alternativ: SU-KF-3 ODER SU-KF 4</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100" b="1" u="sng">
                          <a:solidFill>
                            <a:schemeClr val="tx1"/>
                          </a:solidFill>
                        </a:rPr>
                        <a:t>SU-KF-4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Grundlagen der technischen Perspektive des Sachunterrichts</a:t>
                      </a:r>
                      <a:r>
                        <a:rPr lang="de-DE" sz="1100">
                          <a:solidFill>
                            <a:schemeClr val="tx1"/>
                          </a:solidFill>
                        </a:rPr>
                        <a:t>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a:solidFill>
                            <a:schemeClr val="tx1"/>
                          </a:solidFill>
                        </a:rPr>
                        <a:t>Alternativ: SU-KF 2 ODER SU-KF-3</a:t>
                      </a:r>
                      <a:endParaRPr lang="de-DE" sz="12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lang="de-DE" sz="1100" i="0" dirty="0">
                          <a:solidFill>
                            <a:schemeClr val="tx1"/>
                          </a:solidFill>
                        </a:rPr>
                        <a:t>Praxissemester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5000"/>
                        <a:lumOff val="75000"/>
                      </a:schemeClr>
                    </a:solidFill>
                  </a:tcPr>
                </a:tc>
                <a:tc>
                  <a:txBody>
                    <a:bodyPr/>
                    <a:lstStyle/>
                    <a:p>
                      <a:r>
                        <a:rPr lang="de-DE" sz="1100" b="1" u="sng" dirty="0">
                          <a:solidFill>
                            <a:schemeClr val="tx1"/>
                          </a:solidFill>
                        </a:rPr>
                        <a:t>SU-KF-4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Grundlagen der technischen Perspektive des Sachunterrichts</a:t>
                      </a:r>
                      <a:r>
                        <a:rPr lang="de-DE" sz="1100" dirty="0">
                          <a:solidFill>
                            <a:schemeClr val="tx1"/>
                          </a:solidFill>
                        </a:rPr>
                        <a:t> (3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dirty="0">
                          <a:solidFill>
                            <a:schemeClr val="tx1"/>
                          </a:solidFill>
                        </a:rPr>
                        <a:t>Alternativ: SU-KF 2 ODER SU-KF-3</a:t>
                      </a:r>
                      <a:endParaRPr lang="de-DE" sz="11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r>
                        <a:rPr lang="de-DE" sz="1100" dirty="0">
                          <a:solidFill>
                            <a:schemeClr val="tx1"/>
                          </a:solidFill>
                        </a:rPr>
                        <a:t>Prüfungssemester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DFE"/>
                    </a:solidFill>
                  </a:tcPr>
                </a:tc>
                <a:extLst>
                  <a:ext uri="{0D108BD9-81ED-4DB2-BD59-A6C34878D82A}">
                    <a16:rowId xmlns:a16="http://schemas.microsoft.com/office/drawing/2014/main" val="3554417181"/>
                  </a:ext>
                </a:extLst>
              </a:tr>
              <a:tr h="617447">
                <a:tc vMerge="1">
                  <a:txBody>
                    <a:bodyPr/>
                    <a:lstStyle/>
                    <a:p>
                      <a:endParaRPr lang="de-DE"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100" b="1" u="sng" dirty="0">
                          <a:solidFill>
                            <a:schemeClr val="tx1"/>
                          </a:solidFill>
                        </a:rPr>
                        <a:t>SU-KF-3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sng" dirty="0"/>
                        <a:t>„</a:t>
                      </a:r>
                      <a:r>
                        <a:rPr lang="de-DE" sz="1100" u="none" dirty="0"/>
                        <a:t>Grundlagen der naturwissenschaftlichen Perspektive des Sachunterrichts“ (3 CP + 4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none" dirty="0"/>
                        <a:t>Alternativ: SU-KF-4 ODER SU-KF-2</a:t>
                      </a:r>
                    </a:p>
                    <a:p>
                      <a:endParaRPr lang="de-DE" sz="11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100" b="1" u="sng" dirty="0">
                          <a:solidFill>
                            <a:schemeClr val="tx1"/>
                          </a:solidFill>
                        </a:rPr>
                        <a:t>SU-KF-3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sng" dirty="0"/>
                        <a:t>„</a:t>
                      </a:r>
                      <a:r>
                        <a:rPr lang="de-DE" sz="1100" u="none" dirty="0"/>
                        <a:t>Grundlagen der naturwissenschaftlichen Perspektive des Sachunterrichts“ (3 CP + 4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1" u="none" dirty="0"/>
                        <a:t>Alternativ: SU-KF-4 ODER SU-KF-2</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r>
                        <a:rPr lang="de-DE" sz="1100" b="1" u="sng" dirty="0">
                          <a:solidFill>
                            <a:schemeClr val="tx1"/>
                          </a:solidFill>
                        </a:rPr>
                        <a:t>SU-KF-5</a:t>
                      </a:r>
                    </a:p>
                    <a:p>
                      <a:r>
                        <a:rPr lang="de-DE" sz="1100" dirty="0">
                          <a:solidFill>
                            <a:schemeClr val="tx1"/>
                          </a:solidFill>
                        </a:rPr>
                        <a:t>„Lehren, lernen und forschen im Sachunterricht“ (4 CP)</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100" b="1" u="sng" dirty="0">
                          <a:solidFill>
                            <a:schemeClr val="tx1"/>
                          </a:solidFill>
                        </a:rPr>
                        <a:t>SU-6</a:t>
                      </a:r>
                    </a:p>
                    <a:p>
                      <a:r>
                        <a:rPr lang="de-DE" sz="1100" dirty="0">
                          <a:solidFill>
                            <a:schemeClr val="tx1"/>
                          </a:solidFill>
                        </a:rPr>
                        <a:t>„Sachunterrichts-didaktische Analysen im Praxisfeld Schule“ (4 CP)</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581853701"/>
                  </a:ext>
                </a:extLst>
              </a:tr>
            </a:tbl>
          </a:graphicData>
        </a:graphic>
      </p:graphicFrame>
    </p:spTree>
    <p:extLst>
      <p:ext uri="{BB962C8B-B14F-4D97-AF65-F5344CB8AC3E}">
        <p14:creationId xmlns:p14="http://schemas.microsoft.com/office/powerpoint/2010/main" val="8686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2600" y="116632"/>
            <a:ext cx="6552728" cy="936104"/>
          </a:xfrm>
        </p:spPr>
        <p:txBody>
          <a:bodyPr/>
          <a:lstStyle/>
          <a:p>
            <a:pPr algn="ctr"/>
            <a:r>
              <a:rPr lang="de-DE" sz="1600" b="0" dirty="0">
                <a:solidFill>
                  <a:srgbClr val="8A003E">
                    <a:lumMod val="50000"/>
                  </a:srgbClr>
                </a:solidFill>
              </a:rPr>
              <a:t>2. Der Teilstudiengang Sachunterricht an der Universität Kassel</a:t>
            </a:r>
            <a:br>
              <a:rPr lang="de-DE" sz="1600" b="0" dirty="0">
                <a:solidFill>
                  <a:srgbClr val="8A003E">
                    <a:lumMod val="50000"/>
                  </a:srgbClr>
                </a:solidFill>
              </a:rPr>
            </a:br>
            <a:r>
              <a:rPr lang="de-DE" sz="1600" b="0" dirty="0">
                <a:solidFill>
                  <a:srgbClr val="8A003E">
                    <a:lumMod val="50000"/>
                  </a:srgbClr>
                </a:solidFill>
              </a:rPr>
              <a:t>c. Beispielstundenplan</a:t>
            </a:r>
            <a:br>
              <a:rPr lang="de-DE" sz="1600" b="0" dirty="0">
                <a:solidFill>
                  <a:srgbClr val="8A003E">
                    <a:lumMod val="50000"/>
                  </a:srgbClr>
                </a:solidFill>
              </a:rPr>
            </a:br>
            <a:r>
              <a:rPr lang="de-DE" sz="1600" b="0" dirty="0">
                <a:solidFill>
                  <a:srgbClr val="8A003E">
                    <a:lumMod val="50000"/>
                  </a:srgbClr>
                </a:solidFill>
              </a:rPr>
              <a:t>- SU Langfachfach mit Praxissemester im 5. Semester -</a:t>
            </a:r>
            <a:endParaRPr lang="de-DE" b="0" dirty="0">
              <a:solidFill>
                <a:schemeClr val="accent4">
                  <a:lumMod val="50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17</a:t>
            </a:fld>
            <a:endParaRPr lang="de-DE" dirty="0"/>
          </a:p>
        </p:txBody>
      </p:sp>
      <p:graphicFrame>
        <p:nvGraphicFramePr>
          <p:cNvPr id="7" name="Tabelle 7">
            <a:extLst>
              <a:ext uri="{FF2B5EF4-FFF2-40B4-BE49-F238E27FC236}">
                <a16:creationId xmlns:a16="http://schemas.microsoft.com/office/drawing/2014/main" id="{1D048F2C-05F1-79C1-D22F-746BB394DFFD}"/>
              </a:ext>
            </a:extLst>
          </p:cNvPr>
          <p:cNvGraphicFramePr>
            <a:graphicFrameLocks noGrp="1"/>
          </p:cNvGraphicFramePr>
          <p:nvPr>
            <p:extLst>
              <p:ext uri="{D42A27DB-BD31-4B8C-83A1-F6EECF244321}">
                <p14:modId xmlns:p14="http://schemas.microsoft.com/office/powerpoint/2010/main" val="1975786218"/>
              </p:ext>
            </p:extLst>
          </p:nvPr>
        </p:nvGraphicFramePr>
        <p:xfrm>
          <a:off x="611911" y="1124744"/>
          <a:ext cx="8849134" cy="5004292"/>
        </p:xfrm>
        <a:graphic>
          <a:graphicData uri="http://schemas.openxmlformats.org/drawingml/2006/table">
            <a:tbl>
              <a:tblPr firstRow="1" bandRow="1">
                <a:tableStyleId>{5C22544A-7EE6-4342-B048-85BDC9FD1C3A}</a:tableStyleId>
              </a:tblPr>
              <a:tblGrid>
                <a:gridCol w="1252195">
                  <a:extLst>
                    <a:ext uri="{9D8B030D-6E8A-4147-A177-3AD203B41FA5}">
                      <a16:colId xmlns:a16="http://schemas.microsoft.com/office/drawing/2014/main" val="2528459109"/>
                    </a:ext>
                  </a:extLst>
                </a:gridCol>
                <a:gridCol w="1393724">
                  <a:extLst>
                    <a:ext uri="{9D8B030D-6E8A-4147-A177-3AD203B41FA5}">
                      <a16:colId xmlns:a16="http://schemas.microsoft.com/office/drawing/2014/main" val="996235060"/>
                    </a:ext>
                  </a:extLst>
                </a:gridCol>
                <a:gridCol w="1386529">
                  <a:extLst>
                    <a:ext uri="{9D8B030D-6E8A-4147-A177-3AD203B41FA5}">
                      <a16:colId xmlns:a16="http://schemas.microsoft.com/office/drawing/2014/main" val="2230268854"/>
                    </a:ext>
                  </a:extLst>
                </a:gridCol>
                <a:gridCol w="1555698">
                  <a:extLst>
                    <a:ext uri="{9D8B030D-6E8A-4147-A177-3AD203B41FA5}">
                      <a16:colId xmlns:a16="http://schemas.microsoft.com/office/drawing/2014/main" val="1305003382"/>
                    </a:ext>
                  </a:extLst>
                </a:gridCol>
                <a:gridCol w="820869">
                  <a:extLst>
                    <a:ext uri="{9D8B030D-6E8A-4147-A177-3AD203B41FA5}">
                      <a16:colId xmlns:a16="http://schemas.microsoft.com/office/drawing/2014/main" val="1144332305"/>
                    </a:ext>
                  </a:extLst>
                </a:gridCol>
                <a:gridCol w="1612596">
                  <a:extLst>
                    <a:ext uri="{9D8B030D-6E8A-4147-A177-3AD203B41FA5}">
                      <a16:colId xmlns:a16="http://schemas.microsoft.com/office/drawing/2014/main" val="854264811"/>
                    </a:ext>
                  </a:extLst>
                </a:gridCol>
                <a:gridCol w="827523">
                  <a:extLst>
                    <a:ext uri="{9D8B030D-6E8A-4147-A177-3AD203B41FA5}">
                      <a16:colId xmlns:a16="http://schemas.microsoft.com/office/drawing/2014/main" val="1032442193"/>
                    </a:ext>
                  </a:extLst>
                </a:gridCol>
              </a:tblGrid>
              <a:tr h="364461">
                <a:tc>
                  <a:txBody>
                    <a:bodyPr/>
                    <a:lstStyle/>
                    <a:p>
                      <a:pPr algn="ctr"/>
                      <a:r>
                        <a:rPr lang="de-DE" sz="1000" dirty="0">
                          <a:solidFill>
                            <a:schemeClr val="tx1"/>
                          </a:solidFill>
                        </a:rPr>
                        <a:t>1.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2.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3.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4. Semester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5. Semester</a:t>
                      </a: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6. Semester</a:t>
                      </a: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de-DE" sz="1000" dirty="0">
                          <a:solidFill>
                            <a:schemeClr val="tx1"/>
                          </a:solidFill>
                        </a:rPr>
                        <a:t>7.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8487766"/>
                  </a:ext>
                </a:extLst>
              </a:tr>
              <a:tr h="329346">
                <a:tc gridSpan="7">
                  <a:txBody>
                    <a:bodyPr/>
                    <a:lstStyle/>
                    <a:p>
                      <a:pPr algn="ctr"/>
                      <a:r>
                        <a:rPr lang="de-DE" sz="1000" dirty="0" err="1">
                          <a:solidFill>
                            <a:schemeClr val="tx1"/>
                          </a:solidFill>
                        </a:rPr>
                        <a:t>Langfach</a:t>
                      </a:r>
                      <a:endParaRPr lang="de-DE"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a:p>
                  </a:txBody>
                  <a:tcPr/>
                </a:tc>
                <a:tc hMerge="1">
                  <a:txBody>
                    <a:bodyPr/>
                    <a:lstStyle/>
                    <a:p>
                      <a:pPr algn="ct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6771858"/>
                  </a:ext>
                </a:extLst>
              </a:tr>
              <a:tr h="1526181">
                <a:tc rowSpan="3">
                  <a:txBody>
                    <a:bodyPr/>
                    <a:lstStyle/>
                    <a:p>
                      <a:pPr algn="l"/>
                      <a:r>
                        <a:rPr lang="de-DE" sz="1000" b="1" u="sng" dirty="0">
                          <a:solidFill>
                            <a:schemeClr val="tx1"/>
                          </a:solidFill>
                        </a:rPr>
                        <a:t>SU-1</a:t>
                      </a:r>
                      <a:r>
                        <a:rPr lang="de-DE" sz="1000" dirty="0">
                          <a:solidFill>
                            <a:schemeClr val="tx1"/>
                          </a:solidFill>
                        </a:rPr>
                        <a:t> </a:t>
                      </a:r>
                    </a:p>
                    <a:p>
                      <a:pPr algn="l"/>
                      <a:r>
                        <a:rPr lang="de-DE" sz="1000" dirty="0">
                          <a:solidFill>
                            <a:schemeClr val="tx1"/>
                          </a:solidFill>
                        </a:rPr>
                        <a:t>„Didaktik des Sachunterrichts“ (6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de-DE" sz="1000" b="1" u="sng" dirty="0">
                          <a:solidFill>
                            <a:schemeClr val="tx1"/>
                          </a:solidFill>
                        </a:rPr>
                        <a:t>SU-LF-2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„Grundlagen der gesellschaftswissenschaftlichen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dirty="0"/>
                        <a:t>Alternativ: SU-LF-3 ODER SU-LF 4</a:t>
                      </a:r>
                    </a:p>
                    <a:p>
                      <a:pPr algn="l"/>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de-DE" sz="1000" b="1" u="sng" dirty="0">
                          <a:solidFill>
                            <a:schemeClr val="tx1"/>
                          </a:solidFill>
                        </a:rPr>
                        <a:t>SU-LF-2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„Grundlagen der gesellschaftswissenschaftlichen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dirty="0"/>
                        <a:t>Alternativ: SU-LF-3 ODER SU-LF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de-DE" sz="1000" b="1" u="sng">
                          <a:solidFill>
                            <a:schemeClr val="tx1"/>
                          </a:solidFill>
                        </a:rPr>
                        <a:t>SU-LF-4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a:t>Grundlagen der technischen Perspektive des Sachunterrichts</a:t>
                      </a:r>
                      <a:r>
                        <a:rPr lang="de-DE" sz="1000">
                          <a:solidFill>
                            <a:schemeClr val="tx1"/>
                          </a:solidFill>
                        </a:rPr>
                        <a:t>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a:solidFill>
                            <a:schemeClr val="tx1"/>
                          </a:solidFill>
                        </a:rPr>
                        <a:t>Alternativ: SU-LF 2 ODER SU-LF-3</a:t>
                      </a:r>
                      <a:endParaRPr lang="de-DE" sz="10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lang="de-DE" sz="1000" i="0" dirty="0">
                          <a:solidFill>
                            <a:schemeClr val="tx1"/>
                          </a:solidFill>
                        </a:rPr>
                        <a:t>Praxissemester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5000"/>
                        <a:lumOff val="75000"/>
                      </a:schemeClr>
                    </a:solidFill>
                  </a:tcPr>
                </a:tc>
                <a:tc>
                  <a:txBody>
                    <a:bodyPr/>
                    <a:lstStyle/>
                    <a:p>
                      <a:pPr algn="l"/>
                      <a:r>
                        <a:rPr lang="de-DE" sz="1000" b="1" u="sng">
                          <a:solidFill>
                            <a:schemeClr val="tx1"/>
                          </a:solidFill>
                        </a:rPr>
                        <a:t>SU-LF-4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a:t>Grundlagen der technischen Perspektive des Sachunterrichts</a:t>
                      </a:r>
                      <a:r>
                        <a:rPr lang="de-DE" sz="1000">
                          <a:solidFill>
                            <a:schemeClr val="tx1"/>
                          </a:solidFill>
                        </a:rPr>
                        <a:t>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a:solidFill>
                            <a:schemeClr val="tx1"/>
                          </a:solidFill>
                        </a:rPr>
                        <a:t>Alternativ: SU-LF 2 ODER SU-LF-3</a:t>
                      </a:r>
                      <a:endParaRPr lang="de-DE" sz="10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3">
                  <a:txBody>
                    <a:bodyPr/>
                    <a:lstStyle/>
                    <a:p>
                      <a:pPr algn="ctr"/>
                      <a:r>
                        <a:rPr lang="de-DE" sz="1000" dirty="0">
                          <a:solidFill>
                            <a:schemeClr val="tx1"/>
                          </a:solidFill>
                        </a:rPr>
                        <a:t>Prüfungssemester</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FDFE"/>
                    </a:solidFill>
                  </a:tcPr>
                </a:tc>
                <a:extLst>
                  <a:ext uri="{0D108BD9-81ED-4DB2-BD59-A6C34878D82A}">
                    <a16:rowId xmlns:a16="http://schemas.microsoft.com/office/drawing/2014/main" val="3554417181"/>
                  </a:ext>
                </a:extLst>
              </a:tr>
              <a:tr h="1207278">
                <a:tc vMerge="1">
                  <a:txBody>
                    <a:bodyPr/>
                    <a:lstStyle/>
                    <a:p>
                      <a:pPr algn="l"/>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de-DE" sz="1000" b="1" u="sng" dirty="0">
                          <a:solidFill>
                            <a:schemeClr val="tx1"/>
                          </a:solidFill>
                        </a:rPr>
                        <a:t>SU-LF-3 (Teil 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u="sng" dirty="0"/>
                        <a:t>„</a:t>
                      </a:r>
                      <a:r>
                        <a:rPr lang="de-DE" sz="1000" u="none" dirty="0"/>
                        <a:t>Grundlagen der naturwissenschaftlichen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u="none" dirty="0"/>
                        <a:t>Alternativ: SU-LF-4 ODER SU-LF-2</a:t>
                      </a:r>
                    </a:p>
                    <a:p>
                      <a:pPr algn="l"/>
                      <a:endParaRPr lang="de-DE" sz="10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pPr algn="l"/>
                      <a:r>
                        <a:rPr lang="de-DE" sz="1000" b="1" u="sng" dirty="0">
                          <a:solidFill>
                            <a:schemeClr val="tx1"/>
                          </a:solidFill>
                        </a:rPr>
                        <a:t>SU-LF-3 (Teil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u="sng" dirty="0"/>
                        <a:t>„</a:t>
                      </a:r>
                      <a:r>
                        <a:rPr lang="de-DE" sz="1000" u="none" dirty="0"/>
                        <a:t>Grundlagen der naturwissenschaftlichen Perspektive des Sachunterrichts“ (5 CP)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i="1" u="none" dirty="0"/>
                        <a:t>Alternativ: SU-LF-4 ODER SU-LF-2</a:t>
                      </a:r>
                    </a:p>
                    <a:p>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pPr algn="l"/>
                      <a:r>
                        <a:rPr lang="de-DE" sz="1000" b="1" u="sng">
                          <a:solidFill>
                            <a:schemeClr val="tx1"/>
                          </a:solidFill>
                        </a:rPr>
                        <a:t>SU-LF-5 (Teil I)</a:t>
                      </a:r>
                    </a:p>
                    <a:p>
                      <a:pPr algn="l"/>
                      <a:r>
                        <a:rPr lang="de-DE" sz="1000">
                          <a:solidFill>
                            <a:schemeClr val="tx1"/>
                          </a:solidFill>
                        </a:rPr>
                        <a:t>„Lehren, lernen und forschen im Sachunterricht“ (7 CP)</a:t>
                      </a: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1000" b="1" u="sng" dirty="0">
                          <a:solidFill>
                            <a:schemeClr val="tx1"/>
                          </a:solidFill>
                        </a:rPr>
                        <a:t>SU-LF-5 (Teil II)</a:t>
                      </a:r>
                    </a:p>
                    <a:p>
                      <a:pPr algn="l"/>
                      <a:r>
                        <a:rPr lang="de-DE" sz="1000" dirty="0">
                          <a:solidFill>
                            <a:schemeClr val="tx1"/>
                          </a:solidFill>
                        </a:rPr>
                        <a:t>„Lehren, lernen und forschen im Sachunterricht“ (3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581853701"/>
                  </a:ext>
                </a:extLst>
              </a:tr>
              <a:tr h="1047826">
                <a:tc vMerge="1">
                  <a:txBody>
                    <a:bodyPr/>
                    <a:lstStyle/>
                    <a:p>
                      <a:pPr algn="l"/>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endParaRPr lang="de-DE" sz="10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de-DE" sz="1000" i="0" dirty="0">
                        <a:solidFill>
                          <a:schemeClr val="tx1"/>
                        </a:solidFill>
                      </a:endParaRP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de-DE" sz="1000" b="1" u="sng" dirty="0">
                          <a:solidFill>
                            <a:schemeClr val="tx1"/>
                          </a:solidFill>
                        </a:rPr>
                        <a:t>SU-6</a:t>
                      </a:r>
                    </a:p>
                    <a:p>
                      <a:pPr algn="l"/>
                      <a:r>
                        <a:rPr lang="de-DE" sz="1000" dirty="0">
                          <a:solidFill>
                            <a:schemeClr val="tx1"/>
                          </a:solidFill>
                        </a:rPr>
                        <a:t>„Sachunterrichtsdidaktische Analysen im Praxisfeld Schule“ (4 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lang="de-DE" sz="1000" dirty="0">
                        <a:solidFill>
                          <a:schemeClr val="tx1"/>
                        </a:solidFill>
                      </a:endParaRP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398940"/>
                  </a:ext>
                </a:extLst>
              </a:tr>
            </a:tbl>
          </a:graphicData>
        </a:graphic>
      </p:graphicFrame>
    </p:spTree>
    <p:extLst>
      <p:ext uri="{BB962C8B-B14F-4D97-AF65-F5344CB8AC3E}">
        <p14:creationId xmlns:p14="http://schemas.microsoft.com/office/powerpoint/2010/main" val="117789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8" y="332656"/>
            <a:ext cx="6408193" cy="861151"/>
          </a:xfrm>
        </p:spPr>
        <p:txBody>
          <a:bodyPr/>
          <a:lstStyle/>
          <a:p>
            <a:r>
              <a:rPr lang="de-DE" dirty="0">
                <a:solidFill>
                  <a:schemeClr val="accent1">
                    <a:lumMod val="75000"/>
                  </a:schemeClr>
                </a:solidFill>
              </a:rPr>
              <a:t>Wichtig für </a:t>
            </a:r>
            <a:r>
              <a:rPr lang="de-DE" dirty="0" err="1">
                <a:solidFill>
                  <a:schemeClr val="accent1">
                    <a:lumMod val="75000"/>
                  </a:schemeClr>
                </a:solidFill>
              </a:rPr>
              <a:t>Bafög-Emfänger:innen</a:t>
            </a:r>
            <a:endParaRPr lang="de-DE" dirty="0">
              <a:solidFill>
                <a:schemeClr val="accent1">
                  <a:lumMod val="75000"/>
                </a:schemeClr>
              </a:solidFill>
            </a:endParaRPr>
          </a:p>
        </p:txBody>
      </p:sp>
      <p:sp>
        <p:nvSpPr>
          <p:cNvPr id="3" name="Inhaltsplatzhalter 2"/>
          <p:cNvSpPr>
            <a:spLocks noGrp="1"/>
          </p:cNvSpPr>
          <p:nvPr>
            <p:ph idx="11"/>
          </p:nvPr>
        </p:nvSpPr>
        <p:spPr/>
        <p:txBody>
          <a:bodyPr/>
          <a:lstStyle/>
          <a:p>
            <a:pPr marL="0" indent="0">
              <a:lnSpc>
                <a:spcPct val="150000"/>
              </a:lnSpc>
              <a:spcAft>
                <a:spcPts val="0"/>
              </a:spcAft>
              <a:buNone/>
            </a:pPr>
            <a:r>
              <a:rPr lang="de-DE" dirty="0"/>
              <a:t>Alle Lehramtsstudierende müssen nach dem vierten Fachsemester 90 </a:t>
            </a:r>
            <a:r>
              <a:rPr lang="de-DE" dirty="0" err="1"/>
              <a:t>Credits</a:t>
            </a:r>
            <a:r>
              <a:rPr lang="de-DE" dirty="0"/>
              <a:t> nachweisen können, unabhängig davon, in welchen Modulen diese </a:t>
            </a:r>
            <a:r>
              <a:rPr lang="de-DE" dirty="0" err="1"/>
              <a:t>Credits</a:t>
            </a:r>
            <a:r>
              <a:rPr lang="de-DE" dirty="0"/>
              <a:t> erbracht worden sind. </a:t>
            </a:r>
          </a:p>
          <a:p>
            <a:pPr marL="0" indent="0">
              <a:lnSpc>
                <a:spcPct val="150000"/>
              </a:lnSpc>
              <a:spcAft>
                <a:spcPts val="0"/>
              </a:spcAft>
              <a:buNone/>
            </a:pPr>
            <a:r>
              <a:rPr lang="de-DE" dirty="0"/>
              <a:t>Hierbei gilt für das Lehramt an Grundschulen, dass in allen Teilstudiengängen mindestens 15 </a:t>
            </a:r>
            <a:r>
              <a:rPr lang="de-DE" dirty="0" err="1"/>
              <a:t>Credits</a:t>
            </a:r>
            <a:r>
              <a:rPr lang="de-DE" dirty="0"/>
              <a:t> </a:t>
            </a:r>
            <a:r>
              <a:rPr lang="de-DE"/>
              <a:t>erworben worden sind.</a:t>
            </a:r>
            <a:endParaRPr lang="de-DE"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18</a:t>
            </a:fld>
            <a:endParaRPr lang="de-DE" dirty="0"/>
          </a:p>
        </p:txBody>
      </p:sp>
    </p:spTree>
    <p:extLst>
      <p:ext uri="{BB962C8B-B14F-4D97-AF65-F5344CB8AC3E}">
        <p14:creationId xmlns:p14="http://schemas.microsoft.com/office/powerpoint/2010/main" val="191704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568" y="208065"/>
            <a:ext cx="7272284" cy="828328"/>
          </a:xfrm>
        </p:spPr>
        <p:txBody>
          <a:bodyPr/>
          <a:lstStyle/>
          <a:p>
            <a:pPr lvl="0" algn="ctr">
              <a:lnSpc>
                <a:spcPct val="100000"/>
              </a:lnSpc>
              <a:spcAft>
                <a:spcPts val="1200"/>
              </a:spcAft>
              <a:buClr>
                <a:srgbClr val="C00000"/>
              </a:buClr>
              <a:buSzPct val="100000"/>
              <a:tabLst>
                <a:tab pos="358775" algn="l"/>
              </a:tabLst>
            </a:pPr>
            <a:r>
              <a:rPr lang="de-DE" sz="1600" b="0" dirty="0">
                <a:solidFill>
                  <a:srgbClr val="8A003E">
                    <a:lumMod val="50000"/>
                  </a:srgbClr>
                </a:solidFill>
              </a:rPr>
              <a:t>2. Der Teilstudiengang Sachunterricht an der Universität Kassel</a:t>
            </a:r>
            <a:br>
              <a:rPr lang="de-DE" sz="1600" b="0" dirty="0">
                <a:solidFill>
                  <a:srgbClr val="8A003E">
                    <a:lumMod val="50000"/>
                  </a:srgbClr>
                </a:solidFill>
              </a:rPr>
            </a:br>
            <a:r>
              <a:rPr lang="de-DE" sz="1600" b="0" dirty="0">
                <a:solidFill>
                  <a:srgbClr val="8A003E">
                    <a:lumMod val="50000"/>
                  </a:srgbClr>
                </a:solidFill>
              </a:rPr>
              <a:t>d. Anlaufstellen bei Fragen und Problemen</a:t>
            </a:r>
            <a:br>
              <a:rPr lang="de-DE" sz="1600" b="0" dirty="0">
                <a:solidFill>
                  <a:srgbClr val="8A003E">
                    <a:lumMod val="50000"/>
                  </a:srgbClr>
                </a:solidFill>
              </a:rPr>
            </a:br>
            <a:br>
              <a:rPr lang="de-DE" sz="1600" b="0" dirty="0">
                <a:solidFill>
                  <a:srgbClr val="8A003E">
                    <a:lumMod val="50000"/>
                  </a:srgbClr>
                </a:solidFill>
              </a:rPr>
            </a:br>
            <a:endParaRPr lang="de-DE" sz="2000" dirty="0">
              <a:solidFill>
                <a:srgbClr val="8A003E">
                  <a:lumMod val="75000"/>
                </a:srgbClr>
              </a:solidFill>
              <a:latin typeface="Lucida Sans"/>
              <a:cs typeface="Arial" pitchFamily="34" charset="0"/>
            </a:endParaRPr>
          </a:p>
        </p:txBody>
      </p:sp>
      <p:sp>
        <p:nvSpPr>
          <p:cNvPr id="6" name="Inhaltsplatzhalter 5"/>
          <p:cNvSpPr>
            <a:spLocks noGrp="1"/>
          </p:cNvSpPr>
          <p:nvPr>
            <p:ph idx="11"/>
          </p:nvPr>
        </p:nvSpPr>
        <p:spPr>
          <a:xfrm>
            <a:off x="601014" y="836712"/>
            <a:ext cx="9073008" cy="5112568"/>
          </a:xfrm>
        </p:spPr>
        <p:txBody>
          <a:bodyPr/>
          <a:lstStyle/>
          <a:p>
            <a:r>
              <a:rPr lang="de-DE" sz="1600" dirty="0">
                <a:solidFill>
                  <a:srgbClr val="591730"/>
                </a:solidFill>
              </a:rPr>
              <a:t>Alle Informationen zu den Fächern und Personen des Sachunterrichts finden Sie gebündelt auf der </a:t>
            </a:r>
            <a:r>
              <a:rPr lang="de-DE" sz="1600" b="1" dirty="0">
                <a:solidFill>
                  <a:srgbClr val="591730"/>
                </a:solidFill>
                <a:hlinkClick r:id="rId2"/>
              </a:rPr>
              <a:t>Homepage des Sachunterrichts</a:t>
            </a:r>
            <a:r>
              <a:rPr lang="de-DE" sz="1600" dirty="0">
                <a:solidFill>
                  <a:srgbClr val="591730"/>
                </a:solidFill>
              </a:rPr>
              <a:t> (Fachbereich 10 unter Institute).</a:t>
            </a:r>
          </a:p>
          <a:p>
            <a:r>
              <a:rPr lang="de-DE" sz="1600" dirty="0">
                <a:solidFill>
                  <a:srgbClr val="591730"/>
                </a:solidFill>
              </a:rPr>
              <a:t>Persönliche Beratung erhalten Sie: </a:t>
            </a:r>
          </a:p>
          <a:p>
            <a:pPr marL="360000" lvl="1" indent="0">
              <a:buNone/>
            </a:pPr>
            <a:r>
              <a:rPr lang="de-DE" sz="1600" dirty="0">
                <a:solidFill>
                  <a:srgbClr val="591730"/>
                </a:solidFill>
                <a:latin typeface="+mj-lt"/>
                <a:ea typeface="+mn-ea"/>
              </a:rPr>
              <a:t>zu den </a:t>
            </a:r>
            <a:r>
              <a:rPr lang="de-DE" sz="1600" b="1" dirty="0">
                <a:solidFill>
                  <a:srgbClr val="591730"/>
                </a:solidFill>
              </a:rPr>
              <a:t>Gesellschaftswissenschaften</a:t>
            </a:r>
            <a:r>
              <a:rPr lang="de-DE" sz="1600" dirty="0">
                <a:solidFill>
                  <a:srgbClr val="591730"/>
                </a:solidFill>
              </a:rPr>
              <a:t> bei </a:t>
            </a:r>
          </a:p>
          <a:p>
            <a:pPr lvl="1"/>
            <a:r>
              <a:rPr lang="de-DE" sz="1600" dirty="0">
                <a:solidFill>
                  <a:srgbClr val="591730"/>
                </a:solidFill>
              </a:rPr>
              <a:t>Herrn Prof. Dr. Eis, Nora-</a:t>
            </a:r>
            <a:r>
              <a:rPr lang="de-DE" sz="1600" dirty="0" err="1">
                <a:solidFill>
                  <a:srgbClr val="591730"/>
                </a:solidFill>
              </a:rPr>
              <a:t>Platiel</a:t>
            </a:r>
            <a:r>
              <a:rPr lang="de-DE" sz="1600" dirty="0">
                <a:solidFill>
                  <a:srgbClr val="591730"/>
                </a:solidFill>
              </a:rPr>
              <a:t>-Str. 5, Raum 2120, </a:t>
            </a:r>
            <a:r>
              <a:rPr lang="de-DE" sz="1600" dirty="0">
                <a:solidFill>
                  <a:srgbClr val="591730"/>
                </a:solidFill>
                <a:hlinkClick r:id="rId3"/>
              </a:rPr>
              <a:t>andreas.eis@uni-kassel.de</a:t>
            </a:r>
            <a:r>
              <a:rPr lang="de-DE" sz="1600" dirty="0">
                <a:solidFill>
                  <a:srgbClr val="591730"/>
                </a:solidFill>
              </a:rPr>
              <a:t> </a:t>
            </a:r>
          </a:p>
          <a:p>
            <a:pPr lvl="1"/>
            <a:r>
              <a:rPr lang="de-DE" sz="1600" dirty="0">
                <a:solidFill>
                  <a:srgbClr val="591730"/>
                </a:solidFill>
              </a:rPr>
              <a:t>Frau Dr. Gesine Bade, Nora-</a:t>
            </a:r>
            <a:r>
              <a:rPr lang="de-DE" sz="1600" dirty="0" err="1">
                <a:solidFill>
                  <a:srgbClr val="591730"/>
                </a:solidFill>
              </a:rPr>
              <a:t>Platiel</a:t>
            </a:r>
            <a:r>
              <a:rPr lang="de-DE" sz="1600" dirty="0">
                <a:solidFill>
                  <a:srgbClr val="591730"/>
                </a:solidFill>
              </a:rPr>
              <a:t>-Str. 1, Raum 2223, </a:t>
            </a:r>
            <a:r>
              <a:rPr lang="de-DE" sz="1600" dirty="0">
                <a:solidFill>
                  <a:srgbClr val="591730"/>
                </a:solidFill>
                <a:hlinkClick r:id="rId4"/>
              </a:rPr>
              <a:t>gesine.bade@uni-kassel.de</a:t>
            </a:r>
            <a:r>
              <a:rPr lang="de-DE" sz="1600" dirty="0">
                <a:solidFill>
                  <a:srgbClr val="591730"/>
                </a:solidFill>
              </a:rPr>
              <a:t> </a:t>
            </a:r>
            <a:endParaRPr lang="de-DE" sz="1000" dirty="0">
              <a:solidFill>
                <a:srgbClr val="591730"/>
              </a:solidFill>
            </a:endParaRPr>
          </a:p>
          <a:p>
            <a:pPr marL="360000" lvl="1" indent="0">
              <a:buNone/>
            </a:pPr>
            <a:endParaRPr lang="de-DE" sz="1600" dirty="0">
              <a:solidFill>
                <a:srgbClr val="591730"/>
              </a:solidFill>
            </a:endParaRPr>
          </a:p>
          <a:p>
            <a:pPr marL="360000" lvl="1" indent="0">
              <a:buNone/>
            </a:pPr>
            <a:r>
              <a:rPr lang="de-DE" sz="1600" dirty="0">
                <a:solidFill>
                  <a:srgbClr val="591730"/>
                </a:solidFill>
              </a:rPr>
              <a:t>zu den </a:t>
            </a:r>
            <a:r>
              <a:rPr lang="de-DE" sz="1600" b="1" dirty="0">
                <a:solidFill>
                  <a:srgbClr val="591730"/>
                </a:solidFill>
              </a:rPr>
              <a:t>Naturwissenschaften</a:t>
            </a:r>
            <a:r>
              <a:rPr lang="de-DE" sz="1600" dirty="0">
                <a:solidFill>
                  <a:srgbClr val="591730"/>
                </a:solidFill>
              </a:rPr>
              <a:t> bei </a:t>
            </a:r>
          </a:p>
          <a:p>
            <a:pPr lvl="1"/>
            <a:r>
              <a:rPr lang="de-DE" sz="1600" dirty="0">
                <a:solidFill>
                  <a:srgbClr val="591730"/>
                </a:solidFill>
              </a:rPr>
              <a:t>Frau Prof. Dr. Rita Wodzinski, AVZ I Heinrich-</a:t>
            </a:r>
            <a:r>
              <a:rPr lang="de-DE" sz="1600" dirty="0" err="1">
                <a:solidFill>
                  <a:srgbClr val="591730"/>
                </a:solidFill>
              </a:rPr>
              <a:t>Plett</a:t>
            </a:r>
            <a:r>
              <a:rPr lang="de-DE" sz="1600" dirty="0">
                <a:solidFill>
                  <a:srgbClr val="591730"/>
                </a:solidFill>
              </a:rPr>
              <a:t>-Straße, Raum 1180, </a:t>
            </a:r>
            <a:r>
              <a:rPr lang="de-DE" sz="1600" dirty="0">
                <a:solidFill>
                  <a:srgbClr val="591730"/>
                </a:solidFill>
                <a:hlinkClick r:id="rId5"/>
              </a:rPr>
              <a:t>wodzinski@uni-kassel.de</a:t>
            </a:r>
            <a:endParaRPr lang="de-DE" sz="1000" dirty="0">
              <a:solidFill>
                <a:srgbClr val="591730"/>
              </a:solidFill>
            </a:endParaRPr>
          </a:p>
          <a:p>
            <a:pPr marL="360000" lvl="1" indent="0">
              <a:buNone/>
            </a:pPr>
            <a:endParaRPr lang="de-DE" sz="1600" dirty="0">
              <a:solidFill>
                <a:srgbClr val="591730"/>
              </a:solidFill>
            </a:endParaRPr>
          </a:p>
          <a:p>
            <a:pPr marL="360000" lvl="1" indent="0">
              <a:buNone/>
            </a:pPr>
            <a:r>
              <a:rPr lang="de-DE" sz="1600" dirty="0">
                <a:solidFill>
                  <a:srgbClr val="591730"/>
                </a:solidFill>
              </a:rPr>
              <a:t>zur </a:t>
            </a:r>
            <a:r>
              <a:rPr lang="de-DE" sz="1600" b="1" dirty="0">
                <a:solidFill>
                  <a:srgbClr val="591730"/>
                </a:solidFill>
              </a:rPr>
              <a:t>Technik</a:t>
            </a:r>
            <a:r>
              <a:rPr lang="de-DE" sz="1600" dirty="0">
                <a:solidFill>
                  <a:srgbClr val="591730"/>
                </a:solidFill>
              </a:rPr>
              <a:t> bei</a:t>
            </a:r>
          </a:p>
          <a:p>
            <a:pPr lvl="1"/>
            <a:r>
              <a:rPr lang="de-DE" sz="1600" dirty="0">
                <a:solidFill>
                  <a:srgbClr val="591730"/>
                </a:solidFill>
                <a:ea typeface="+mn-ea"/>
              </a:rPr>
              <a:t>Frau Prof. Dr. Heike Blümer, AVZ III Heinrich-</a:t>
            </a:r>
            <a:r>
              <a:rPr lang="de-DE" sz="1600" dirty="0" err="1">
                <a:solidFill>
                  <a:srgbClr val="591730"/>
                </a:solidFill>
                <a:ea typeface="+mn-ea"/>
              </a:rPr>
              <a:t>Plett</a:t>
            </a:r>
            <a:r>
              <a:rPr lang="de-DE" sz="1600" dirty="0">
                <a:solidFill>
                  <a:srgbClr val="591730"/>
                </a:solidFill>
                <a:ea typeface="+mn-ea"/>
              </a:rPr>
              <a:t>-Straße, Raum 0460, </a:t>
            </a:r>
            <a:r>
              <a:rPr lang="de-DE" sz="1600" dirty="0">
                <a:solidFill>
                  <a:srgbClr val="591730"/>
                </a:solidFill>
                <a:ea typeface="+mn-ea"/>
                <a:hlinkClick r:id="rId6"/>
              </a:rPr>
              <a:t>bluemer@uni-kassel.de</a:t>
            </a:r>
            <a:r>
              <a:rPr lang="de-DE" sz="1600" dirty="0">
                <a:solidFill>
                  <a:srgbClr val="591730"/>
                </a:solidFill>
                <a:ea typeface="+mn-ea"/>
              </a:rPr>
              <a:t> </a:t>
            </a:r>
            <a:endParaRPr lang="de-DE" sz="1000" dirty="0">
              <a:solidFill>
                <a:srgbClr val="591730"/>
              </a:solidFill>
              <a:ea typeface="+mn-ea"/>
            </a:endParaRPr>
          </a:p>
          <a:p>
            <a:pPr marL="360000" lvl="1" indent="0">
              <a:buNone/>
            </a:pPr>
            <a:endParaRPr lang="de-DE" sz="1600" dirty="0">
              <a:solidFill>
                <a:srgbClr val="591730"/>
              </a:solidFill>
            </a:endParaRPr>
          </a:p>
          <a:p>
            <a:pPr marL="360000" lvl="1" indent="0">
              <a:buNone/>
            </a:pPr>
            <a:r>
              <a:rPr lang="de-DE" sz="1600" dirty="0">
                <a:solidFill>
                  <a:srgbClr val="591730"/>
                </a:solidFill>
              </a:rPr>
              <a:t>für den </a:t>
            </a:r>
            <a:r>
              <a:rPr lang="de-DE" sz="1600" b="1" dirty="0">
                <a:solidFill>
                  <a:srgbClr val="591730"/>
                </a:solidFill>
              </a:rPr>
              <a:t>Sachunterricht insgesamt </a:t>
            </a:r>
            <a:r>
              <a:rPr lang="de-DE" sz="1600" dirty="0">
                <a:solidFill>
                  <a:srgbClr val="591730"/>
                </a:solidFill>
              </a:rPr>
              <a:t>bei</a:t>
            </a:r>
          </a:p>
          <a:p>
            <a:pPr lvl="1"/>
            <a:r>
              <a:rPr lang="de-DE" sz="1600" dirty="0">
                <a:solidFill>
                  <a:srgbClr val="591730"/>
                </a:solidFill>
                <a:ea typeface="+mn-ea"/>
              </a:rPr>
              <a:t>Frau Prof. </a:t>
            </a:r>
            <a:r>
              <a:rPr lang="de-DE" sz="1600" dirty="0" err="1">
                <a:solidFill>
                  <a:srgbClr val="591730"/>
                </a:solidFill>
                <a:ea typeface="+mn-ea"/>
              </a:rPr>
              <a:t>Wodzinski</a:t>
            </a:r>
            <a:r>
              <a:rPr lang="de-DE" sz="1600" dirty="0">
                <a:solidFill>
                  <a:srgbClr val="591730"/>
                </a:solidFill>
                <a:ea typeface="+mn-ea"/>
              </a:rPr>
              <a:t> und Frau Prof. </a:t>
            </a:r>
            <a:r>
              <a:rPr lang="de-DE" sz="1600" dirty="0" err="1">
                <a:solidFill>
                  <a:srgbClr val="591730"/>
                </a:solidFill>
                <a:ea typeface="+mn-ea"/>
              </a:rPr>
              <a:t>Blümer</a:t>
            </a:r>
            <a:r>
              <a:rPr lang="de-DE" sz="1600" dirty="0">
                <a:solidFill>
                  <a:srgbClr val="591730"/>
                </a:solidFill>
                <a:ea typeface="+mn-ea"/>
              </a:rPr>
              <a:t>.</a:t>
            </a:r>
          </a:p>
          <a:p>
            <a:pPr marL="360000" lvl="1" indent="0">
              <a:buNone/>
            </a:pPr>
            <a:endParaRPr lang="de-DE" dirty="0"/>
          </a:p>
          <a:p>
            <a:pPr marL="360000" lvl="1" indent="0">
              <a:buNone/>
            </a:pPr>
            <a:endParaRPr lang="de-DE" dirty="0"/>
          </a:p>
        </p:txBody>
      </p:sp>
      <p:sp>
        <p:nvSpPr>
          <p:cNvPr id="7" name="Foliennummernplatzhalter 6"/>
          <p:cNvSpPr>
            <a:spLocks noGrp="1"/>
          </p:cNvSpPr>
          <p:nvPr>
            <p:ph type="sldNum" sz="quarter" idx="4"/>
          </p:nvPr>
        </p:nvSpPr>
        <p:spPr/>
        <p:txBody>
          <a:bodyPr/>
          <a:lstStyle/>
          <a:p>
            <a:fld id="{E2CB72F8-9B87-44F4-84C4-665517EADDE7}" type="slidenum">
              <a:rPr lang="de-DE" smtClean="0"/>
              <a:pPr/>
              <a:t>19</a:t>
            </a:fld>
            <a:endParaRPr lang="de-DE" dirty="0"/>
          </a:p>
        </p:txBody>
      </p:sp>
    </p:spTree>
    <p:extLst>
      <p:ext uri="{BB962C8B-B14F-4D97-AF65-F5344CB8AC3E}">
        <p14:creationId xmlns:p14="http://schemas.microsoft.com/office/powerpoint/2010/main" val="111481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2600" y="223682"/>
            <a:ext cx="6912244" cy="861151"/>
          </a:xfrm>
        </p:spPr>
        <p:txBody>
          <a:bodyPr/>
          <a:lstStyle/>
          <a:p>
            <a:r>
              <a:rPr lang="de-DE" dirty="0">
                <a:solidFill>
                  <a:schemeClr val="accent4">
                    <a:lumMod val="50000"/>
                  </a:schemeClr>
                </a:solidFill>
              </a:rPr>
              <a:t>Inhalte der Erstsemestereinführung</a:t>
            </a:r>
          </a:p>
        </p:txBody>
      </p:sp>
      <p:sp>
        <p:nvSpPr>
          <p:cNvPr id="3" name="Inhaltsplatzhalter 2"/>
          <p:cNvSpPr>
            <a:spLocks noGrp="1"/>
          </p:cNvSpPr>
          <p:nvPr>
            <p:ph idx="11"/>
          </p:nvPr>
        </p:nvSpPr>
        <p:spPr/>
        <p:txBody>
          <a:bodyPr/>
          <a:lstStyle/>
          <a:p>
            <a:pPr marL="457200" indent="-457200">
              <a:buFont typeface="+mj-lt"/>
              <a:buAutoNum type="arabicPeriod"/>
            </a:pPr>
            <a:r>
              <a:rPr lang="de-DE" dirty="0">
                <a:solidFill>
                  <a:schemeClr val="accent4">
                    <a:lumMod val="75000"/>
                  </a:schemeClr>
                </a:solidFill>
              </a:rPr>
              <a:t>Aufgaben und Ziele des Sachunterrichts</a:t>
            </a:r>
          </a:p>
          <a:p>
            <a:pPr marL="457200" indent="-457200">
              <a:buFont typeface="+mj-lt"/>
              <a:buAutoNum type="arabicPeriod"/>
            </a:pPr>
            <a:r>
              <a:rPr lang="de-DE" dirty="0">
                <a:solidFill>
                  <a:schemeClr val="accent4">
                    <a:lumMod val="75000"/>
                  </a:schemeClr>
                </a:solidFill>
              </a:rPr>
              <a:t>Der Teilstudiengang Sachunterricht an der Universität Kassel</a:t>
            </a:r>
          </a:p>
          <a:p>
            <a:pPr marL="746425" lvl="1" indent="-457200">
              <a:buFont typeface="+mj-lt"/>
              <a:buAutoNum type="alphaLcPeriod"/>
            </a:pPr>
            <a:r>
              <a:rPr lang="de-DE" dirty="0">
                <a:solidFill>
                  <a:schemeClr val="accent4">
                    <a:lumMod val="75000"/>
                  </a:schemeClr>
                </a:solidFill>
              </a:rPr>
              <a:t>Fachgebiete und </a:t>
            </a:r>
            <a:r>
              <a:rPr lang="de-DE" dirty="0" err="1">
                <a:solidFill>
                  <a:schemeClr val="accent4">
                    <a:lumMod val="75000"/>
                  </a:schemeClr>
                </a:solidFill>
              </a:rPr>
              <a:t>Fachvertreter:innen</a:t>
            </a:r>
            <a:endParaRPr lang="de-DE" dirty="0">
              <a:solidFill>
                <a:schemeClr val="accent4">
                  <a:lumMod val="75000"/>
                </a:schemeClr>
              </a:solidFill>
            </a:endParaRPr>
          </a:p>
          <a:p>
            <a:pPr marL="746425" lvl="1" indent="-457200">
              <a:buFont typeface="+mj-lt"/>
              <a:buAutoNum type="alphaLcPeriod"/>
            </a:pPr>
            <a:r>
              <a:rPr lang="de-DE" dirty="0">
                <a:solidFill>
                  <a:schemeClr val="accent4">
                    <a:lumMod val="75000"/>
                  </a:schemeClr>
                </a:solidFill>
              </a:rPr>
              <a:t>Studienverlauf</a:t>
            </a:r>
          </a:p>
          <a:p>
            <a:pPr marL="746425" lvl="1" indent="-457200">
              <a:buFont typeface="+mj-lt"/>
              <a:buAutoNum type="alphaLcPeriod"/>
            </a:pPr>
            <a:r>
              <a:rPr lang="de-DE" dirty="0">
                <a:solidFill>
                  <a:schemeClr val="accent4">
                    <a:lumMod val="75000"/>
                  </a:schemeClr>
                </a:solidFill>
              </a:rPr>
              <a:t>Beispielstundenplan</a:t>
            </a:r>
          </a:p>
          <a:p>
            <a:pPr marL="746425" lvl="1" indent="-457200">
              <a:buFont typeface="+mj-lt"/>
              <a:buAutoNum type="alphaLcPeriod"/>
            </a:pPr>
            <a:r>
              <a:rPr lang="de-DE" dirty="0">
                <a:solidFill>
                  <a:schemeClr val="accent4">
                    <a:lumMod val="75000"/>
                  </a:schemeClr>
                </a:solidFill>
              </a:rPr>
              <a:t>Anlaufstellen bei Fragen und Problemen</a:t>
            </a:r>
          </a:p>
          <a:p>
            <a:pPr marL="457200" indent="-457200">
              <a:buFont typeface="+mj-lt"/>
              <a:buAutoNum type="arabicPeriod"/>
            </a:pPr>
            <a:r>
              <a:rPr lang="de-DE" dirty="0">
                <a:solidFill>
                  <a:schemeClr val="accent4">
                    <a:lumMod val="75000"/>
                  </a:schemeClr>
                </a:solidFill>
              </a:rPr>
              <a:t> Auslandsaufenthalt für L1</a:t>
            </a:r>
          </a:p>
          <a:p>
            <a:pPr marL="457200" indent="-457200">
              <a:buFont typeface="+mj-lt"/>
              <a:buAutoNum type="arabicPeriod"/>
            </a:pPr>
            <a:r>
              <a:rPr lang="de-DE" dirty="0">
                <a:solidFill>
                  <a:schemeClr val="accent4">
                    <a:lumMod val="75000"/>
                  </a:schemeClr>
                </a:solidFill>
              </a:rPr>
              <a:t>Studieren mit chronischer Krankheit oder Behinderung</a:t>
            </a:r>
          </a:p>
          <a:p>
            <a:pPr marL="457200" indent="-457200">
              <a:buFont typeface="+mj-lt"/>
              <a:buAutoNum type="arabicPeriod"/>
            </a:pPr>
            <a:r>
              <a:rPr lang="de-DE" dirty="0">
                <a:solidFill>
                  <a:schemeClr val="accent4">
                    <a:lumMod val="75000"/>
                  </a:schemeClr>
                </a:solidFill>
              </a:rPr>
              <a:t>Literatur</a:t>
            </a:r>
          </a:p>
          <a:p>
            <a:pPr marL="457200" indent="-457200">
              <a:buFont typeface="+mj-lt"/>
              <a:buAutoNum type="arabicPeriod"/>
            </a:pPr>
            <a:endParaRPr lang="de-DE" dirty="0"/>
          </a:p>
          <a:p>
            <a:pPr marL="457200" indent="-457200">
              <a:buFont typeface="+mj-lt"/>
              <a:buAutoNum type="arabicPeriod"/>
            </a:pPr>
            <a:endParaRPr lang="de-DE"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2</a:t>
            </a:fld>
            <a:endParaRPr lang="de-DE" dirty="0"/>
          </a:p>
        </p:txBody>
      </p:sp>
    </p:spTree>
    <p:extLst>
      <p:ext uri="{BB962C8B-B14F-4D97-AF65-F5344CB8AC3E}">
        <p14:creationId xmlns:p14="http://schemas.microsoft.com/office/powerpoint/2010/main" val="115575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0592" y="332656"/>
            <a:ext cx="7272284" cy="648072"/>
          </a:xfrm>
        </p:spPr>
        <p:txBody>
          <a:bodyPr/>
          <a:lstStyle/>
          <a:p>
            <a:pPr algn="ctr"/>
            <a:r>
              <a:rPr lang="de-DE" sz="2400" b="0" dirty="0">
                <a:solidFill>
                  <a:schemeClr val="accent1">
                    <a:lumMod val="75000"/>
                  </a:schemeClr>
                </a:solidFill>
              </a:rPr>
              <a:t>3. Auslandsaufenthalt für L1</a:t>
            </a:r>
          </a:p>
        </p:txBody>
      </p:sp>
      <p:sp>
        <p:nvSpPr>
          <p:cNvPr id="6" name="Inhaltsplatzhalter 5"/>
          <p:cNvSpPr>
            <a:spLocks noGrp="1"/>
          </p:cNvSpPr>
          <p:nvPr>
            <p:ph idx="11"/>
          </p:nvPr>
        </p:nvSpPr>
        <p:spPr>
          <a:xfrm>
            <a:off x="1136576" y="1124744"/>
            <a:ext cx="8313361" cy="5112568"/>
          </a:xfrm>
        </p:spPr>
        <p:txBody>
          <a:bodyPr/>
          <a:lstStyle/>
          <a:p>
            <a:pPr marL="0" indent="0">
              <a:buNone/>
            </a:pPr>
            <a:r>
              <a:rPr lang="de-DE" sz="2000" u="sng" dirty="0">
                <a:solidFill>
                  <a:schemeClr val="accent1">
                    <a:lumMod val="75000"/>
                  </a:schemeClr>
                </a:solidFill>
                <a:latin typeface="+mn-lt"/>
              </a:rPr>
              <a:t>Allgemeines:</a:t>
            </a:r>
          </a:p>
          <a:p>
            <a:pPr marL="0" indent="0">
              <a:buNone/>
            </a:pPr>
            <a:r>
              <a:rPr lang="de-DE" sz="2000" dirty="0">
                <a:solidFill>
                  <a:schemeClr val="accent1">
                    <a:lumMod val="75000"/>
                  </a:schemeClr>
                </a:solidFill>
                <a:latin typeface="+mn-lt"/>
              </a:rPr>
              <a:t>Ein Auslandsaufenthalt…</a:t>
            </a:r>
          </a:p>
          <a:p>
            <a:r>
              <a:rPr lang="de-DE" sz="2000" dirty="0">
                <a:solidFill>
                  <a:schemeClr val="accent1">
                    <a:lumMod val="75000"/>
                  </a:schemeClr>
                </a:solidFill>
                <a:latin typeface="+mn-lt"/>
              </a:rPr>
              <a:t>ist für L1-Studierende möglich und gewünscht</a:t>
            </a:r>
          </a:p>
          <a:p>
            <a:r>
              <a:rPr lang="de-DE" sz="2000" dirty="0">
                <a:solidFill>
                  <a:schemeClr val="accent1">
                    <a:lumMod val="75000"/>
                  </a:schemeClr>
                </a:solidFill>
                <a:latin typeface="+mn-lt"/>
              </a:rPr>
              <a:t>kann unabhängig von den zu studierenden Fächern absolviert werden.</a:t>
            </a:r>
          </a:p>
          <a:p>
            <a:pPr marL="0" indent="0">
              <a:buNone/>
            </a:pPr>
            <a:r>
              <a:rPr lang="de-DE" sz="2000" dirty="0">
                <a:solidFill>
                  <a:schemeClr val="accent1">
                    <a:lumMod val="75000"/>
                  </a:schemeClr>
                </a:solidFill>
                <a:latin typeface="+mn-lt"/>
              </a:rPr>
              <a:t>Informationen finden Sie unter:               </a:t>
            </a:r>
          </a:p>
          <a:p>
            <a:pPr marL="0" indent="0">
              <a:buNone/>
            </a:pPr>
            <a:r>
              <a:rPr lang="de-DE" sz="2000" dirty="0">
                <a:hlinkClick r:id="rId2"/>
              </a:rPr>
              <a:t>https://www.uni-kassel.de/uni/international/ins-ausland-gehen/</a:t>
            </a:r>
            <a:endParaRPr lang="de-DE" sz="2000" dirty="0">
              <a:solidFill>
                <a:schemeClr val="accent1">
                  <a:lumMod val="75000"/>
                </a:schemeClr>
              </a:solidFill>
              <a:latin typeface="+mn-lt"/>
            </a:endParaRPr>
          </a:p>
          <a:p>
            <a:endParaRPr lang="de-DE" sz="1800" dirty="0">
              <a:solidFill>
                <a:schemeClr val="accent1">
                  <a:lumMod val="75000"/>
                </a:schemeClr>
              </a:solidFill>
            </a:endParaRPr>
          </a:p>
          <a:p>
            <a:pPr marL="360000" lvl="1" indent="0">
              <a:buNone/>
            </a:pPr>
            <a:endParaRPr lang="de-DE" dirty="0"/>
          </a:p>
        </p:txBody>
      </p:sp>
      <p:sp>
        <p:nvSpPr>
          <p:cNvPr id="7" name="Foliennummernplatzhalter 6"/>
          <p:cNvSpPr>
            <a:spLocks noGrp="1"/>
          </p:cNvSpPr>
          <p:nvPr>
            <p:ph type="sldNum" sz="quarter" idx="4"/>
          </p:nvPr>
        </p:nvSpPr>
        <p:spPr/>
        <p:txBody>
          <a:bodyPr/>
          <a:lstStyle/>
          <a:p>
            <a:fld id="{E2CB72F8-9B87-44F4-84C4-665517EADDE7}" type="slidenum">
              <a:rPr lang="de-DE" smtClean="0"/>
              <a:pPr/>
              <a:t>20</a:t>
            </a:fld>
            <a:endParaRPr lang="de-DE" dirty="0"/>
          </a:p>
        </p:txBody>
      </p:sp>
    </p:spTree>
    <p:extLst>
      <p:ext uri="{BB962C8B-B14F-4D97-AF65-F5344CB8AC3E}">
        <p14:creationId xmlns:p14="http://schemas.microsoft.com/office/powerpoint/2010/main" val="250512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t>Studieren mit chronischer Krankheit oder Behinderung</a:t>
            </a:r>
          </a:p>
        </p:txBody>
      </p:sp>
      <p:sp>
        <p:nvSpPr>
          <p:cNvPr id="3" name="Untertitel 2"/>
          <p:cNvSpPr>
            <a:spLocks noGrp="1"/>
          </p:cNvSpPr>
          <p:nvPr>
            <p:ph type="subTitle" idx="1"/>
          </p:nvPr>
        </p:nvSpPr>
        <p:spPr/>
        <p:txBody>
          <a:bodyPr/>
          <a:lstStyle/>
          <a:p>
            <a:r>
              <a:rPr lang="de-DE" sz="1463" dirty="0"/>
              <a:t>Ihre Ansprechpartner</a:t>
            </a:r>
          </a:p>
        </p:txBody>
      </p:sp>
    </p:spTree>
    <p:extLst>
      <p:ext uri="{BB962C8B-B14F-4D97-AF65-F5344CB8AC3E}">
        <p14:creationId xmlns:p14="http://schemas.microsoft.com/office/powerpoint/2010/main" val="395313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8E551BA-230B-535F-A002-F48E031C4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581" y="4436915"/>
            <a:ext cx="1826419" cy="1026215"/>
          </a:xfrm>
          <a:prstGeom prst="rect">
            <a:avLst/>
          </a:prstGeom>
          <a:solidFill>
            <a:schemeClr val="bg2">
              <a:lumMod val="90000"/>
            </a:schemeClr>
          </a:solidFill>
        </p:spPr>
      </p:pic>
      <p:sp>
        <p:nvSpPr>
          <p:cNvPr id="2" name="Inhaltsplatzhalter 1">
            <a:extLst>
              <a:ext uri="{FF2B5EF4-FFF2-40B4-BE49-F238E27FC236}">
                <a16:creationId xmlns:a16="http://schemas.microsoft.com/office/drawing/2014/main" id="{11F96C3B-4E14-96C8-B836-EE5D116952F4}"/>
              </a:ext>
            </a:extLst>
          </p:cNvPr>
          <p:cNvSpPr>
            <a:spLocks noGrp="1"/>
          </p:cNvSpPr>
          <p:nvPr>
            <p:ph idx="1"/>
          </p:nvPr>
        </p:nvSpPr>
        <p:spPr>
          <a:xfrm>
            <a:off x="342283" y="1948598"/>
            <a:ext cx="7243627" cy="1480401"/>
          </a:xfrm>
        </p:spPr>
        <p:txBody>
          <a:bodyPr/>
          <a:lstStyle/>
          <a:p>
            <a:pPr>
              <a:spcBef>
                <a:spcPts val="488"/>
              </a:spcBef>
            </a:pPr>
            <a:r>
              <a:rPr lang="de-DE" b="1" dirty="0"/>
              <a:t>Fatime </a:t>
            </a:r>
            <a:r>
              <a:rPr lang="de-DE" b="1" dirty="0" err="1"/>
              <a:t>Görenekli</a:t>
            </a:r>
            <a:endParaRPr lang="de-DE" b="1" dirty="0"/>
          </a:p>
          <a:p>
            <a:pPr>
              <a:spcBef>
                <a:spcPts val="488"/>
              </a:spcBef>
            </a:pPr>
            <a:r>
              <a:rPr lang="de-DE" dirty="0"/>
              <a:t>Anschrift:	Campus Center, Raum 3115 (Moritzstr. 18, 3. OG)</a:t>
            </a:r>
          </a:p>
          <a:p>
            <a:pPr>
              <a:spcBef>
                <a:spcPts val="488"/>
              </a:spcBef>
            </a:pPr>
            <a:r>
              <a:rPr lang="de-DE" dirty="0">
                <a:latin typeface="+mj-lt"/>
              </a:rPr>
              <a:t>Telefon: 	+49 561 804-2946</a:t>
            </a:r>
          </a:p>
          <a:p>
            <a:pPr>
              <a:spcBef>
                <a:spcPts val="488"/>
              </a:spcBef>
            </a:pPr>
            <a:r>
              <a:rPr lang="de-DE" dirty="0">
                <a:latin typeface="+mj-lt"/>
              </a:rPr>
              <a:t>E-Mail: 	</a:t>
            </a:r>
            <a:r>
              <a:rPr lang="de-DE" u="sng" kern="100" dirty="0">
                <a:solidFill>
                  <a:srgbClr val="467886"/>
                </a:solidFill>
                <a:latin typeface="+mj-lt"/>
                <a:ea typeface="Aptos"/>
                <a:cs typeface="Times New Roman" panose="02020603050405020304" pitchFamily="18" charset="0"/>
                <a:hlinkClick r:id="rId3"/>
              </a:rPr>
              <a:t>studium.barrierefrei@uni-kassel.de</a:t>
            </a:r>
            <a:endParaRPr lang="de-DE" u="sng" kern="100" dirty="0">
              <a:solidFill>
                <a:srgbClr val="467886"/>
              </a:solidFill>
              <a:latin typeface="+mj-lt"/>
              <a:ea typeface="Aptos"/>
              <a:cs typeface="Times New Roman" panose="02020603050405020304" pitchFamily="18" charset="0"/>
            </a:endParaRPr>
          </a:p>
          <a:p>
            <a:pPr>
              <a:spcBef>
                <a:spcPts val="488"/>
              </a:spcBef>
            </a:pPr>
            <a:r>
              <a:rPr lang="de-DE" dirty="0">
                <a:latin typeface="+mj-lt"/>
              </a:rPr>
              <a:t>Website: 	</a:t>
            </a:r>
            <a:r>
              <a:rPr lang="de-DE" dirty="0">
                <a:latin typeface="+mj-lt"/>
                <a:hlinkClick r:id="rId4"/>
              </a:rPr>
              <a:t>https://www.uni-kassel.de/fb05/gleichstellung/gleichstellung-und-behinderung</a:t>
            </a:r>
            <a:r>
              <a:rPr lang="de-DE" dirty="0">
                <a:latin typeface="+mj-lt"/>
              </a:rPr>
              <a:t> </a:t>
            </a:r>
          </a:p>
        </p:txBody>
      </p:sp>
      <p:sp>
        <p:nvSpPr>
          <p:cNvPr id="3" name="Titel 2">
            <a:extLst>
              <a:ext uri="{FF2B5EF4-FFF2-40B4-BE49-F238E27FC236}">
                <a16:creationId xmlns:a16="http://schemas.microsoft.com/office/drawing/2014/main" id="{3D250E86-C00A-34E8-0DB0-7B5CE36BD795}"/>
              </a:ext>
            </a:extLst>
          </p:cNvPr>
          <p:cNvSpPr>
            <a:spLocks noGrp="1"/>
          </p:cNvSpPr>
          <p:nvPr>
            <p:ph type="title"/>
          </p:nvPr>
        </p:nvSpPr>
        <p:spPr>
          <a:xfrm>
            <a:off x="342284" y="1673522"/>
            <a:ext cx="7059745" cy="275075"/>
          </a:xfrm>
        </p:spPr>
        <p:txBody>
          <a:bodyPr/>
          <a:lstStyle/>
          <a:p>
            <a:r>
              <a:rPr lang="de-DE" dirty="0"/>
              <a:t>Beraterin - Servicestelle Studium und Behinderung</a:t>
            </a:r>
          </a:p>
        </p:txBody>
      </p:sp>
      <p:sp>
        <p:nvSpPr>
          <p:cNvPr id="4" name="Fußzeilenplatzhalter 3">
            <a:extLst>
              <a:ext uri="{FF2B5EF4-FFF2-40B4-BE49-F238E27FC236}">
                <a16:creationId xmlns:a16="http://schemas.microsoft.com/office/drawing/2014/main" id="{001F0984-C5A8-2C8D-E8E6-B2FEE6F62FAE}"/>
              </a:ext>
            </a:extLst>
          </p:cNvPr>
          <p:cNvSpPr>
            <a:spLocks noGrp="1"/>
          </p:cNvSpPr>
          <p:nvPr>
            <p:ph type="ftr" sz="quarter" idx="10"/>
          </p:nvPr>
        </p:nvSpPr>
        <p:spPr>
          <a:xfrm>
            <a:off x="532811" y="845187"/>
            <a:ext cx="8154564" cy="360001"/>
          </a:xfrm>
        </p:spPr>
        <p:txBody>
          <a:bodyPr/>
          <a:lstStyle/>
          <a:p>
            <a:pPr defTabSz="742950" fontAlgn="auto">
              <a:spcBef>
                <a:spcPts val="0"/>
              </a:spcBef>
              <a:spcAft>
                <a:spcPts val="0"/>
              </a:spcAft>
            </a:pPr>
            <a:r>
              <a:rPr lang="de-DE" sz="1463" dirty="0">
                <a:solidFill>
                  <a:prstClr val="black"/>
                </a:solidFill>
              </a:rPr>
              <a:t>Studieren mit chronischer Krankheit oder Behinderung  |  Universität Kassel  |  14.10.2024  |</a:t>
            </a:r>
          </a:p>
        </p:txBody>
      </p:sp>
      <p:sp>
        <p:nvSpPr>
          <p:cNvPr id="5" name="Textfeld 4">
            <a:extLst>
              <a:ext uri="{FF2B5EF4-FFF2-40B4-BE49-F238E27FC236}">
                <a16:creationId xmlns:a16="http://schemas.microsoft.com/office/drawing/2014/main" id="{F3A87B57-1925-357F-A12C-F6068AE0D1A9}"/>
              </a:ext>
            </a:extLst>
          </p:cNvPr>
          <p:cNvSpPr txBox="1"/>
          <p:nvPr/>
        </p:nvSpPr>
        <p:spPr>
          <a:xfrm>
            <a:off x="275269" y="3795420"/>
            <a:ext cx="5195901" cy="292388"/>
          </a:xfrm>
          <a:prstGeom prst="rect">
            <a:avLst/>
          </a:prstGeom>
          <a:noFill/>
        </p:spPr>
        <p:txBody>
          <a:bodyPr wrap="square" rtlCol="0">
            <a:spAutoFit/>
          </a:bodyPr>
          <a:lstStyle/>
          <a:p>
            <a:pPr algn="l" defTabSz="742950" fontAlgn="auto">
              <a:spcBef>
                <a:spcPts val="0"/>
              </a:spcBef>
              <a:spcAft>
                <a:spcPts val="0"/>
              </a:spcAft>
            </a:pPr>
            <a:r>
              <a:rPr lang="de-DE" sz="1300" b="1" dirty="0">
                <a:solidFill>
                  <a:prstClr val="black"/>
                </a:solidFill>
                <a:latin typeface="Arial" panose="020B0604020202020204"/>
              </a:rPr>
              <a:t>Beauftragter für Studium und Behinderung</a:t>
            </a:r>
          </a:p>
        </p:txBody>
      </p:sp>
      <p:sp>
        <p:nvSpPr>
          <p:cNvPr id="7" name="Textfeld 6">
            <a:extLst>
              <a:ext uri="{FF2B5EF4-FFF2-40B4-BE49-F238E27FC236}">
                <a16:creationId xmlns:a16="http://schemas.microsoft.com/office/drawing/2014/main" id="{9489FE35-6DA6-6412-0D10-68744B672035}"/>
              </a:ext>
            </a:extLst>
          </p:cNvPr>
          <p:cNvSpPr txBox="1"/>
          <p:nvPr/>
        </p:nvSpPr>
        <p:spPr>
          <a:xfrm>
            <a:off x="342284" y="4196908"/>
            <a:ext cx="3387657" cy="1485022"/>
          </a:xfrm>
          <a:prstGeom prst="rect">
            <a:avLst/>
          </a:prstGeom>
          <a:noFill/>
        </p:spPr>
        <p:txBody>
          <a:bodyPr wrap="square" rtlCol="0">
            <a:spAutoFit/>
          </a:bodyPr>
          <a:lstStyle/>
          <a:p>
            <a:pPr algn="l" defTabSz="742950" fontAlgn="auto">
              <a:spcBef>
                <a:spcPts val="488"/>
              </a:spcBef>
              <a:spcAft>
                <a:spcPts val="0"/>
              </a:spcAft>
            </a:pPr>
            <a:r>
              <a:rPr lang="de-DE" sz="1300" b="1" dirty="0">
                <a:solidFill>
                  <a:prstClr val="black"/>
                </a:solidFill>
                <a:latin typeface="Arial" panose="020B0604020202020204"/>
              </a:rPr>
              <a:t>Prof. Dr. Felix Welti </a:t>
            </a:r>
          </a:p>
          <a:p>
            <a:pPr algn="l" defTabSz="742950" fontAlgn="auto">
              <a:spcBef>
                <a:spcPts val="488"/>
              </a:spcBef>
              <a:spcAft>
                <a:spcPts val="0"/>
              </a:spcAft>
            </a:pPr>
            <a:r>
              <a:rPr lang="de-DE" sz="1300" dirty="0">
                <a:solidFill>
                  <a:prstClr val="black"/>
                </a:solidFill>
                <a:latin typeface="Arial" panose="020B0604020202020204"/>
              </a:rPr>
              <a:t>FG Sozial- und Gesundheitsrecht, </a:t>
            </a:r>
            <a:br>
              <a:rPr lang="de-DE" sz="1300" dirty="0">
                <a:solidFill>
                  <a:prstClr val="black"/>
                </a:solidFill>
                <a:latin typeface="Arial" panose="020B0604020202020204"/>
              </a:rPr>
            </a:br>
            <a:r>
              <a:rPr lang="de-DE" sz="1300" dirty="0">
                <a:solidFill>
                  <a:prstClr val="black"/>
                </a:solidFill>
                <a:latin typeface="Arial" panose="020B0604020202020204"/>
              </a:rPr>
              <a:t>Recht der Rehabilitation und Behinderung</a:t>
            </a:r>
          </a:p>
          <a:p>
            <a:pPr algn="l" defTabSz="742950" fontAlgn="auto">
              <a:spcBef>
                <a:spcPts val="488"/>
              </a:spcBef>
              <a:spcAft>
                <a:spcPts val="0"/>
              </a:spcAft>
            </a:pPr>
            <a:r>
              <a:rPr lang="de-DE" sz="1300" dirty="0">
                <a:solidFill>
                  <a:prstClr val="black"/>
                </a:solidFill>
                <a:latin typeface="Arial" panose="020B0604020202020204"/>
              </a:rPr>
              <a:t>Telefon:	+49 561 804-2970</a:t>
            </a:r>
          </a:p>
          <a:p>
            <a:pPr algn="l" defTabSz="742950" fontAlgn="auto">
              <a:spcBef>
                <a:spcPts val="488"/>
              </a:spcBef>
              <a:spcAft>
                <a:spcPts val="0"/>
              </a:spcAft>
            </a:pPr>
            <a:r>
              <a:rPr lang="de-DE" sz="1300" dirty="0">
                <a:solidFill>
                  <a:prstClr val="black"/>
                </a:solidFill>
                <a:latin typeface="Arial" panose="020B0604020202020204"/>
              </a:rPr>
              <a:t>E-Mail: </a:t>
            </a:r>
            <a:r>
              <a:rPr lang="de-DE" sz="1300" dirty="0">
                <a:solidFill>
                  <a:prstClr val="black"/>
                </a:solidFill>
                <a:latin typeface="Arial" panose="020B0604020202020204"/>
                <a:hlinkClick r:id="rId5"/>
              </a:rPr>
              <a:t>behindertenbeauftragte@uni-kassel.de</a:t>
            </a:r>
            <a:r>
              <a:rPr lang="de-DE" sz="1300" dirty="0">
                <a:solidFill>
                  <a:prstClr val="black"/>
                </a:solidFill>
                <a:latin typeface="Arial" panose="020B0604020202020204"/>
              </a:rPr>
              <a:t>  </a:t>
            </a:r>
          </a:p>
        </p:txBody>
      </p:sp>
      <p:pic>
        <p:nvPicPr>
          <p:cNvPr id="10" name="Grafik 9">
            <a:extLst>
              <a:ext uri="{FF2B5EF4-FFF2-40B4-BE49-F238E27FC236}">
                <a16:creationId xmlns:a16="http://schemas.microsoft.com/office/drawing/2014/main" id="{79A66940-BC75-48AB-4135-A6B70A118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7207" y="1673522"/>
            <a:ext cx="2666510" cy="1506503"/>
          </a:xfrm>
          <a:prstGeom prst="rect">
            <a:avLst/>
          </a:prstGeom>
        </p:spPr>
      </p:pic>
      <p:sp>
        <p:nvSpPr>
          <p:cNvPr id="11" name="Inhaltsplatzhalter 1">
            <a:extLst>
              <a:ext uri="{FF2B5EF4-FFF2-40B4-BE49-F238E27FC236}">
                <a16:creationId xmlns:a16="http://schemas.microsoft.com/office/drawing/2014/main" id="{B235A12A-DAAB-4C0C-88EA-447D1514C39A}"/>
              </a:ext>
            </a:extLst>
          </p:cNvPr>
          <p:cNvSpPr txBox="1">
            <a:spLocks/>
          </p:cNvSpPr>
          <p:nvPr/>
        </p:nvSpPr>
        <p:spPr>
          <a:xfrm>
            <a:off x="5204099" y="4229088"/>
            <a:ext cx="3126572" cy="1107235"/>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2950" fontAlgn="auto">
              <a:spcBef>
                <a:spcPts val="813"/>
              </a:spcBef>
              <a:spcAft>
                <a:spcPts val="0"/>
              </a:spcAft>
            </a:pPr>
            <a:r>
              <a:rPr lang="de-DE" sz="1300" b="1" dirty="0">
                <a:solidFill>
                  <a:prstClr val="black"/>
                </a:solidFill>
                <a:latin typeface="Arial" panose="020B0604020202020204"/>
              </a:rPr>
              <a:t>Prof. Dr. phil. habil. Oliver Sträter</a:t>
            </a:r>
          </a:p>
          <a:p>
            <a:pPr defTabSz="742950" fontAlgn="auto">
              <a:spcBef>
                <a:spcPts val="488"/>
              </a:spcBef>
              <a:spcAft>
                <a:spcPts val="0"/>
              </a:spcAft>
            </a:pPr>
            <a:r>
              <a:rPr lang="de-DE" sz="1300" dirty="0">
                <a:solidFill>
                  <a:prstClr val="black"/>
                </a:solidFill>
                <a:latin typeface="Arial" panose="020B0604020202020204"/>
              </a:rPr>
              <a:t>FG Arbeits- und </a:t>
            </a:r>
            <a:br>
              <a:rPr lang="de-DE" sz="1300" dirty="0">
                <a:solidFill>
                  <a:prstClr val="black"/>
                </a:solidFill>
                <a:latin typeface="Arial" panose="020B0604020202020204"/>
              </a:rPr>
            </a:br>
            <a:r>
              <a:rPr lang="de-DE" sz="1300" dirty="0">
                <a:solidFill>
                  <a:prstClr val="black"/>
                </a:solidFill>
                <a:latin typeface="Arial" panose="020B0604020202020204"/>
              </a:rPr>
              <a:t>Organisationspsychologie</a:t>
            </a:r>
          </a:p>
          <a:p>
            <a:pPr defTabSz="742950" fontAlgn="auto">
              <a:spcBef>
                <a:spcPts val="488"/>
              </a:spcBef>
              <a:spcAft>
                <a:spcPts val="0"/>
              </a:spcAft>
            </a:pPr>
            <a:r>
              <a:rPr lang="de-DE" sz="1300" dirty="0">
                <a:solidFill>
                  <a:prstClr val="black"/>
                </a:solidFill>
                <a:latin typeface="Arial" panose="020B0604020202020204"/>
              </a:rPr>
              <a:t>Telefon:	+49 561 804-4210</a:t>
            </a:r>
          </a:p>
          <a:p>
            <a:pPr defTabSz="742950" fontAlgn="auto">
              <a:spcBef>
                <a:spcPts val="488"/>
              </a:spcBef>
              <a:spcAft>
                <a:spcPts val="0"/>
              </a:spcAft>
            </a:pPr>
            <a:r>
              <a:rPr lang="de-DE" sz="1300" dirty="0">
                <a:solidFill>
                  <a:prstClr val="black"/>
                </a:solidFill>
                <a:latin typeface="Arial" panose="020B0604020202020204"/>
              </a:rPr>
              <a:t>E-Mail: </a:t>
            </a:r>
            <a:r>
              <a:rPr lang="de-DE" sz="1300" dirty="0">
                <a:solidFill>
                  <a:prstClr val="black"/>
                </a:solidFill>
                <a:latin typeface="Arial" panose="020B0604020202020204"/>
                <a:hlinkClick r:id="rId5"/>
              </a:rPr>
              <a:t>behindertenbeauftragte@uni-kassel.de </a:t>
            </a:r>
            <a:r>
              <a:rPr lang="de-DE" sz="1300" dirty="0">
                <a:solidFill>
                  <a:prstClr val="black"/>
                </a:solidFill>
                <a:latin typeface="Arial" panose="020B0604020202020204"/>
              </a:rPr>
              <a:t> </a:t>
            </a:r>
          </a:p>
        </p:txBody>
      </p:sp>
      <p:sp>
        <p:nvSpPr>
          <p:cNvPr id="13" name="Titel 2">
            <a:extLst>
              <a:ext uri="{FF2B5EF4-FFF2-40B4-BE49-F238E27FC236}">
                <a16:creationId xmlns:a16="http://schemas.microsoft.com/office/drawing/2014/main" id="{64A10860-38C1-497F-BAA4-6E4CCD58537D}"/>
              </a:ext>
            </a:extLst>
          </p:cNvPr>
          <p:cNvSpPr txBox="1">
            <a:spLocks/>
          </p:cNvSpPr>
          <p:nvPr/>
        </p:nvSpPr>
        <p:spPr>
          <a:xfrm>
            <a:off x="5204100" y="3795420"/>
            <a:ext cx="4359617" cy="459080"/>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defTabSz="742950" fontAlgn="auto">
              <a:spcAft>
                <a:spcPts val="0"/>
              </a:spcAft>
            </a:pPr>
            <a:r>
              <a:rPr lang="de-DE" sz="1300" dirty="0">
                <a:solidFill>
                  <a:prstClr val="black"/>
                </a:solidFill>
                <a:latin typeface="Arial" panose="020B0604020202020204"/>
              </a:rPr>
              <a:t>Stellvertretender Beauftragter für Studium und Behinderung</a:t>
            </a:r>
          </a:p>
        </p:txBody>
      </p:sp>
      <p:pic>
        <p:nvPicPr>
          <p:cNvPr id="14" name="Grafik 13">
            <a:extLst>
              <a:ext uri="{FF2B5EF4-FFF2-40B4-BE49-F238E27FC236}">
                <a16:creationId xmlns:a16="http://schemas.microsoft.com/office/drawing/2014/main" id="{04E3F1F6-57AA-45E1-B88C-0AFD78F63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8295" y="4373703"/>
            <a:ext cx="1557798" cy="1040208"/>
          </a:xfrm>
          <a:prstGeom prst="rect">
            <a:avLst/>
          </a:prstGeom>
        </p:spPr>
      </p:pic>
    </p:spTree>
    <p:extLst>
      <p:ext uri="{BB962C8B-B14F-4D97-AF65-F5344CB8AC3E}">
        <p14:creationId xmlns:p14="http://schemas.microsoft.com/office/powerpoint/2010/main" val="366300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ECC6F74-853B-6921-42D6-FFDA3F3D32C0}"/>
              </a:ext>
            </a:extLst>
          </p:cNvPr>
          <p:cNvSpPr txBox="1"/>
          <p:nvPr/>
        </p:nvSpPr>
        <p:spPr>
          <a:xfrm>
            <a:off x="551401" y="1499113"/>
            <a:ext cx="4687776" cy="342401"/>
          </a:xfrm>
          <a:prstGeom prst="rect">
            <a:avLst/>
          </a:prstGeom>
          <a:noFill/>
        </p:spPr>
        <p:txBody>
          <a:bodyPr wrap="square" rtlCol="0">
            <a:spAutoFit/>
          </a:bodyPr>
          <a:lstStyle/>
          <a:p>
            <a:pPr algn="l" defTabSz="742950" fontAlgn="auto">
              <a:spcBef>
                <a:spcPts val="0"/>
              </a:spcBef>
              <a:spcAft>
                <a:spcPts val="0"/>
              </a:spcAft>
            </a:pPr>
            <a:r>
              <a:rPr lang="de-DE" sz="1625" b="1" dirty="0">
                <a:solidFill>
                  <a:prstClr val="black"/>
                </a:solidFill>
                <a:latin typeface="Arial" panose="020B0604020202020204"/>
              </a:rPr>
              <a:t>Für wen sind wir da?</a:t>
            </a:r>
          </a:p>
        </p:txBody>
      </p:sp>
      <p:sp>
        <p:nvSpPr>
          <p:cNvPr id="8" name="Textfeld 7">
            <a:extLst>
              <a:ext uri="{FF2B5EF4-FFF2-40B4-BE49-F238E27FC236}">
                <a16:creationId xmlns:a16="http://schemas.microsoft.com/office/drawing/2014/main" id="{003220D1-5F0F-3D01-2157-68D7BE0209CB}"/>
              </a:ext>
            </a:extLst>
          </p:cNvPr>
          <p:cNvSpPr txBox="1"/>
          <p:nvPr/>
        </p:nvSpPr>
        <p:spPr>
          <a:xfrm>
            <a:off x="553311" y="2045813"/>
            <a:ext cx="3020648" cy="1813317"/>
          </a:xfrm>
          <a:prstGeom prst="rect">
            <a:avLst/>
          </a:prstGeom>
          <a:noFill/>
        </p:spPr>
        <p:txBody>
          <a:bodyPr wrap="square" rtlCol="0">
            <a:spAutoFit/>
          </a:bodyPr>
          <a:lstStyle/>
          <a:p>
            <a:pPr algn="l" defTabSz="742950" fontAlgn="auto">
              <a:spcBef>
                <a:spcPts val="488"/>
              </a:spcBef>
              <a:spcAft>
                <a:spcPts val="0"/>
              </a:spcAft>
            </a:pPr>
            <a:r>
              <a:rPr lang="de-DE" sz="1300" dirty="0">
                <a:solidFill>
                  <a:prstClr val="black"/>
                </a:solidFill>
                <a:latin typeface="Arial" panose="020B0604020202020204"/>
              </a:rPr>
              <a:t>Studierende mit gesundheitlichen Beeinträchtigungen jeglicher Art:</a:t>
            </a:r>
          </a:p>
          <a:p>
            <a:pPr marL="139303" indent="-139303"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Behinderungen</a:t>
            </a:r>
          </a:p>
          <a:p>
            <a:pPr marL="139303" indent="-139303"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Chronische Erkrankungen</a:t>
            </a:r>
          </a:p>
          <a:p>
            <a:pPr marL="139303" indent="-139303"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Psychische Erkrankungen</a:t>
            </a:r>
          </a:p>
          <a:p>
            <a:pPr marL="139303" indent="-139303"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Neurodivergenz</a:t>
            </a:r>
          </a:p>
          <a:p>
            <a:pPr marL="139303" indent="-139303"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Teilleistungsstörungen</a:t>
            </a:r>
          </a:p>
        </p:txBody>
      </p:sp>
      <p:sp>
        <p:nvSpPr>
          <p:cNvPr id="9" name="Textfeld 8">
            <a:extLst>
              <a:ext uri="{FF2B5EF4-FFF2-40B4-BE49-F238E27FC236}">
                <a16:creationId xmlns:a16="http://schemas.microsoft.com/office/drawing/2014/main" id="{E43394A1-1B78-4217-B4F6-C8401DA61CAF}"/>
              </a:ext>
            </a:extLst>
          </p:cNvPr>
          <p:cNvSpPr txBox="1"/>
          <p:nvPr/>
        </p:nvSpPr>
        <p:spPr>
          <a:xfrm>
            <a:off x="551400" y="4506031"/>
            <a:ext cx="3398441" cy="870751"/>
          </a:xfrm>
          <a:prstGeom prst="rect">
            <a:avLst/>
          </a:prstGeom>
          <a:noFill/>
        </p:spPr>
        <p:txBody>
          <a:bodyPr wrap="square" rtlCol="0">
            <a:spAutoFit/>
          </a:bodyPr>
          <a:lstStyle/>
          <a:p>
            <a:pPr algn="l" defTabSz="742950" fontAlgn="auto">
              <a:spcBef>
                <a:spcPts val="488"/>
              </a:spcBef>
              <a:spcAft>
                <a:spcPts val="0"/>
              </a:spcAft>
            </a:pPr>
            <a:r>
              <a:rPr lang="de-DE" sz="1625" b="1" dirty="0">
                <a:solidFill>
                  <a:prstClr val="black"/>
                </a:solidFill>
                <a:latin typeface="Arial" panose="020B0604020202020204"/>
              </a:rPr>
              <a:t>Sprechzeiten: </a:t>
            </a:r>
          </a:p>
          <a:p>
            <a:pPr algn="l" defTabSz="742950" fontAlgn="auto">
              <a:spcBef>
                <a:spcPts val="488"/>
              </a:spcBef>
              <a:spcAft>
                <a:spcPts val="0"/>
              </a:spcAft>
            </a:pPr>
            <a:r>
              <a:rPr lang="de-DE" sz="1300" dirty="0">
                <a:solidFill>
                  <a:prstClr val="black"/>
                </a:solidFill>
                <a:latin typeface="Arial" panose="020B0604020202020204"/>
              </a:rPr>
              <a:t>Mo. - Do.: 9:00 – 16:00 Uhr</a:t>
            </a:r>
          </a:p>
          <a:p>
            <a:pPr algn="l" defTabSz="742950" fontAlgn="auto">
              <a:spcBef>
                <a:spcPts val="488"/>
              </a:spcBef>
              <a:spcAft>
                <a:spcPts val="0"/>
              </a:spcAft>
            </a:pPr>
            <a:r>
              <a:rPr lang="de-DE" sz="1300" dirty="0">
                <a:solidFill>
                  <a:prstClr val="black"/>
                </a:solidFill>
                <a:latin typeface="Arial" panose="020B0604020202020204"/>
              </a:rPr>
              <a:t>Sprechstunde nach Vereinbarung</a:t>
            </a:r>
          </a:p>
        </p:txBody>
      </p:sp>
      <p:sp>
        <p:nvSpPr>
          <p:cNvPr id="10" name="Textfeld 9">
            <a:extLst>
              <a:ext uri="{FF2B5EF4-FFF2-40B4-BE49-F238E27FC236}">
                <a16:creationId xmlns:a16="http://schemas.microsoft.com/office/drawing/2014/main" id="{141E0652-B54C-74B8-98BC-70CD1043C86B}"/>
              </a:ext>
            </a:extLst>
          </p:cNvPr>
          <p:cNvSpPr txBox="1"/>
          <p:nvPr/>
        </p:nvSpPr>
        <p:spPr>
          <a:xfrm>
            <a:off x="4002580" y="1499113"/>
            <a:ext cx="4115422" cy="342401"/>
          </a:xfrm>
          <a:prstGeom prst="rect">
            <a:avLst/>
          </a:prstGeom>
          <a:noFill/>
        </p:spPr>
        <p:txBody>
          <a:bodyPr wrap="square" rtlCol="0">
            <a:spAutoFit/>
          </a:bodyPr>
          <a:lstStyle/>
          <a:p>
            <a:pPr algn="l" defTabSz="742950" fontAlgn="auto">
              <a:spcBef>
                <a:spcPts val="0"/>
              </a:spcBef>
              <a:spcAft>
                <a:spcPts val="0"/>
              </a:spcAft>
            </a:pPr>
            <a:r>
              <a:rPr lang="de-DE" sz="1625" b="1" dirty="0">
                <a:solidFill>
                  <a:prstClr val="black"/>
                </a:solidFill>
                <a:latin typeface="Arial" panose="020B0604020202020204"/>
              </a:rPr>
              <a:t>Beratung zu folgenden Themen:</a:t>
            </a:r>
          </a:p>
        </p:txBody>
      </p:sp>
      <p:sp>
        <p:nvSpPr>
          <p:cNvPr id="11" name="Textfeld 10">
            <a:extLst>
              <a:ext uri="{FF2B5EF4-FFF2-40B4-BE49-F238E27FC236}">
                <a16:creationId xmlns:a16="http://schemas.microsoft.com/office/drawing/2014/main" id="{6DEC9476-F9B0-4D1A-E548-01BF6491D920}"/>
              </a:ext>
            </a:extLst>
          </p:cNvPr>
          <p:cNvSpPr txBox="1"/>
          <p:nvPr/>
        </p:nvSpPr>
        <p:spPr>
          <a:xfrm>
            <a:off x="4054858" y="2053021"/>
            <a:ext cx="2789657" cy="3206006"/>
          </a:xfrm>
          <a:prstGeom prst="rect">
            <a:avLst/>
          </a:prstGeom>
          <a:noFill/>
        </p:spPr>
        <p:txBody>
          <a:bodyPr wrap="square" rtlCol="0">
            <a:spAutoFit/>
          </a:bodyPr>
          <a:lstStyle/>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Nachteilsausgleich</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Härtefallanträge</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Beantragung Schwerbehindertenausweis</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Finanzierung von Hilfsmitteln oder Studienassistenz</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Urlaubssemestern wegen Krankheit</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Studienfinanzierung</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Urlaubssemester wegen Krankheit</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Barrierefreiheit am Campus</a:t>
            </a:r>
          </a:p>
          <a:p>
            <a:pPr marL="232172" indent="-232172" algn="l" defTabSz="742950" fontAlgn="auto">
              <a:spcBef>
                <a:spcPts val="488"/>
              </a:spcBef>
              <a:spcAft>
                <a:spcPts val="0"/>
              </a:spcAft>
              <a:buFont typeface="Arial" panose="020B0604020202020204" pitchFamily="34" charset="0"/>
              <a:buChar char="•"/>
            </a:pPr>
            <a:r>
              <a:rPr lang="de-DE" sz="1300" dirty="0">
                <a:solidFill>
                  <a:prstClr val="black"/>
                </a:solidFill>
                <a:latin typeface="Arial" panose="020B0604020202020204"/>
              </a:rPr>
              <a:t>Etc. </a:t>
            </a:r>
          </a:p>
        </p:txBody>
      </p:sp>
      <p:pic>
        <p:nvPicPr>
          <p:cNvPr id="13" name="Grafik 12">
            <a:extLst>
              <a:ext uri="{FF2B5EF4-FFF2-40B4-BE49-F238E27FC236}">
                <a16:creationId xmlns:a16="http://schemas.microsoft.com/office/drawing/2014/main" id="{46BD45E7-A2F8-701E-73A8-3B290F73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020" y="3429000"/>
            <a:ext cx="1965811" cy="1965811"/>
          </a:xfrm>
          <a:prstGeom prst="rect">
            <a:avLst/>
          </a:prstGeom>
        </p:spPr>
      </p:pic>
      <p:sp>
        <p:nvSpPr>
          <p:cNvPr id="14" name="Textfeld 13">
            <a:extLst>
              <a:ext uri="{FF2B5EF4-FFF2-40B4-BE49-F238E27FC236}">
                <a16:creationId xmlns:a16="http://schemas.microsoft.com/office/drawing/2014/main" id="{3DD09EE5-DBEB-4657-A230-2C264FF4332B}"/>
              </a:ext>
            </a:extLst>
          </p:cNvPr>
          <p:cNvSpPr txBox="1"/>
          <p:nvPr/>
        </p:nvSpPr>
        <p:spPr>
          <a:xfrm>
            <a:off x="7592967" y="3103911"/>
            <a:ext cx="1504965" cy="342401"/>
          </a:xfrm>
          <a:prstGeom prst="rect">
            <a:avLst/>
          </a:prstGeom>
          <a:noFill/>
        </p:spPr>
        <p:txBody>
          <a:bodyPr wrap="square" rtlCol="0">
            <a:spAutoFit/>
          </a:bodyPr>
          <a:lstStyle/>
          <a:p>
            <a:pPr algn="l" defTabSz="742950" fontAlgn="auto">
              <a:spcBef>
                <a:spcPts val="488"/>
              </a:spcBef>
              <a:spcAft>
                <a:spcPts val="0"/>
              </a:spcAft>
            </a:pPr>
            <a:r>
              <a:rPr lang="de-DE" sz="1625" b="1" dirty="0">
                <a:solidFill>
                  <a:prstClr val="black"/>
                </a:solidFill>
                <a:latin typeface="Arial" panose="020B0604020202020204"/>
              </a:rPr>
              <a:t>Weblink:</a:t>
            </a:r>
          </a:p>
        </p:txBody>
      </p:sp>
      <p:sp>
        <p:nvSpPr>
          <p:cNvPr id="15" name="Fußzeilenplatzhalter 3">
            <a:extLst>
              <a:ext uri="{FF2B5EF4-FFF2-40B4-BE49-F238E27FC236}">
                <a16:creationId xmlns:a16="http://schemas.microsoft.com/office/drawing/2014/main" id="{FAC9609F-0EE1-4BB3-AC5E-EEB2DB04B15D}"/>
              </a:ext>
            </a:extLst>
          </p:cNvPr>
          <p:cNvSpPr>
            <a:spLocks noGrp="1"/>
          </p:cNvSpPr>
          <p:nvPr>
            <p:ph type="ftr" sz="quarter" idx="10"/>
          </p:nvPr>
        </p:nvSpPr>
        <p:spPr>
          <a:xfrm>
            <a:off x="532811" y="845187"/>
            <a:ext cx="8154564" cy="360001"/>
          </a:xfrm>
        </p:spPr>
        <p:txBody>
          <a:bodyPr/>
          <a:lstStyle/>
          <a:p>
            <a:pPr defTabSz="742950" fontAlgn="auto">
              <a:spcBef>
                <a:spcPts val="0"/>
              </a:spcBef>
              <a:spcAft>
                <a:spcPts val="0"/>
              </a:spcAft>
            </a:pPr>
            <a:r>
              <a:rPr lang="de-DE" sz="1463" dirty="0">
                <a:solidFill>
                  <a:prstClr val="black"/>
                </a:solidFill>
              </a:rPr>
              <a:t>Studieren mit chronischer Krankheit oder Behinderung  |  Universität Kassel  </a:t>
            </a:r>
            <a:r>
              <a:rPr lang="de-DE" sz="1463">
                <a:solidFill>
                  <a:prstClr val="black"/>
                </a:solidFill>
              </a:rPr>
              <a:t>|  14.10.2024  </a:t>
            </a:r>
            <a:r>
              <a:rPr lang="de-DE" sz="1463" dirty="0">
                <a:solidFill>
                  <a:prstClr val="black"/>
                </a:solidFill>
              </a:rPr>
              <a:t>|</a:t>
            </a:r>
          </a:p>
        </p:txBody>
      </p:sp>
    </p:spTree>
    <p:extLst>
      <p:ext uri="{BB962C8B-B14F-4D97-AF65-F5344CB8AC3E}">
        <p14:creationId xmlns:p14="http://schemas.microsoft.com/office/powerpoint/2010/main" val="396032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1064568" y="1844824"/>
            <a:ext cx="8280920" cy="3949899"/>
          </a:xfrm>
        </p:spPr>
        <p:txBody>
          <a:bodyPr/>
          <a:lstStyle/>
          <a:p>
            <a:pPr marL="0" indent="0" algn="ctr">
              <a:lnSpc>
                <a:spcPct val="150000"/>
              </a:lnSpc>
              <a:buNone/>
            </a:pPr>
            <a:r>
              <a:rPr lang="de-DE" sz="2800" b="1" dirty="0">
                <a:solidFill>
                  <a:schemeClr val="accent1">
                    <a:lumMod val="75000"/>
                  </a:schemeClr>
                </a:solidFill>
                <a:ea typeface="+mj-ea"/>
                <a:cs typeface="+mj-cs"/>
              </a:rPr>
              <a:t>Die Lehrenden des Sachunterrichts wünschen Ihnen ein erfolgreiches, lehrreiches und rundum </a:t>
            </a:r>
          </a:p>
          <a:p>
            <a:pPr marL="0" indent="0" algn="ctr">
              <a:lnSpc>
                <a:spcPct val="150000"/>
              </a:lnSpc>
              <a:buNone/>
            </a:pPr>
            <a:r>
              <a:rPr lang="de-DE" sz="2800" b="1" dirty="0">
                <a:solidFill>
                  <a:schemeClr val="accent1">
                    <a:lumMod val="75000"/>
                  </a:schemeClr>
                </a:solidFill>
                <a:ea typeface="+mj-ea"/>
                <a:cs typeface="+mj-cs"/>
              </a:rPr>
              <a:t>glückliches Studium.</a:t>
            </a:r>
            <a:endParaRPr lang="de-DE" dirty="0">
              <a:solidFill>
                <a:schemeClr val="accent1">
                  <a:lumMod val="75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24</a:t>
            </a:fld>
            <a:endParaRPr lang="de-DE" dirty="0"/>
          </a:p>
        </p:txBody>
      </p:sp>
    </p:spTree>
    <p:extLst>
      <p:ext uri="{BB962C8B-B14F-4D97-AF65-F5344CB8AC3E}">
        <p14:creationId xmlns:p14="http://schemas.microsoft.com/office/powerpoint/2010/main" val="202126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solidFill>
                  <a:schemeClr val="accent4">
                    <a:lumMod val="50000"/>
                  </a:schemeClr>
                </a:solidFill>
              </a:rPr>
              <a:t>4. Literatur</a:t>
            </a:r>
          </a:p>
        </p:txBody>
      </p:sp>
      <p:sp>
        <p:nvSpPr>
          <p:cNvPr id="3" name="Inhaltsplatzhalter 2"/>
          <p:cNvSpPr>
            <a:spLocks noGrp="1"/>
          </p:cNvSpPr>
          <p:nvPr>
            <p:ph idx="11"/>
          </p:nvPr>
        </p:nvSpPr>
        <p:spPr>
          <a:xfrm>
            <a:off x="272480" y="649721"/>
            <a:ext cx="9433048" cy="4525963"/>
          </a:xfrm>
        </p:spPr>
        <p:txBody>
          <a:bodyPr/>
          <a:lstStyle/>
          <a:p>
            <a:r>
              <a:rPr lang="de-DE" sz="1400" dirty="0">
                <a:solidFill>
                  <a:schemeClr val="accent4">
                    <a:lumMod val="75000"/>
                  </a:schemeClr>
                </a:solidFill>
              </a:rPr>
              <a:t>Gesellschaft für Didaktik des Sachunterrichts (2013). Perspektivrahmen Sachunterricht. Vollständig überarbeitete und erweiterte Ausgabe. Bad Heilbrunn: Verlag Julius </a:t>
            </a:r>
            <a:r>
              <a:rPr lang="de-DE" sz="1400" dirty="0" err="1">
                <a:solidFill>
                  <a:schemeClr val="accent4">
                    <a:lumMod val="75000"/>
                  </a:schemeClr>
                </a:solidFill>
              </a:rPr>
              <a:t>Klinkhardt</a:t>
            </a:r>
            <a:r>
              <a:rPr lang="de-DE" sz="1400" dirty="0">
                <a:solidFill>
                  <a:schemeClr val="accent4">
                    <a:lumMod val="75000"/>
                  </a:schemeClr>
                </a:solidFill>
              </a:rPr>
              <a:t>.</a:t>
            </a:r>
          </a:p>
          <a:p>
            <a:r>
              <a:rPr lang="de-DE" sz="1400" dirty="0">
                <a:solidFill>
                  <a:schemeClr val="accent4">
                    <a:lumMod val="75000"/>
                  </a:schemeClr>
                </a:solidFill>
              </a:rPr>
              <a:t>Kahlert, J. (2014). Sachunterricht – ein fachlich vielseitiger Lernbereich. In W. Einsiedler, M. Götz, A. </a:t>
            </a:r>
            <a:r>
              <a:rPr lang="de-DE" sz="1400" dirty="0" err="1">
                <a:solidFill>
                  <a:schemeClr val="accent4">
                    <a:lumMod val="75000"/>
                  </a:schemeClr>
                </a:solidFill>
              </a:rPr>
              <a:t>Hartinger</a:t>
            </a:r>
            <a:r>
              <a:rPr lang="de-DE" sz="1400" dirty="0">
                <a:solidFill>
                  <a:schemeClr val="accent4">
                    <a:lumMod val="75000"/>
                  </a:schemeClr>
                </a:solidFill>
              </a:rPr>
              <a:t>, F. Heinzel, J. Kahlert &amp; U. Sandfuchs (Hrsg.), Handbuch Grundschulpädagogik und Grundschuldidaktik (4. Aufl., S. 397-401). Bad Heilbrunn: Verlag Julius </a:t>
            </a:r>
            <a:r>
              <a:rPr lang="de-DE" sz="1400" dirty="0" err="1">
                <a:solidFill>
                  <a:schemeClr val="accent4">
                    <a:lumMod val="75000"/>
                  </a:schemeClr>
                </a:solidFill>
              </a:rPr>
              <a:t>Klinkhardt</a:t>
            </a:r>
            <a:r>
              <a:rPr lang="de-DE" sz="1400" dirty="0">
                <a:solidFill>
                  <a:schemeClr val="accent4">
                    <a:lumMod val="75000"/>
                  </a:schemeClr>
                </a:solidFill>
              </a:rPr>
              <a:t>.</a:t>
            </a:r>
          </a:p>
          <a:p>
            <a:r>
              <a:rPr lang="de-DE" sz="1400" dirty="0">
                <a:solidFill>
                  <a:schemeClr val="accent4">
                    <a:lumMod val="75000"/>
                  </a:schemeClr>
                </a:solidFill>
              </a:rPr>
              <a:t>Klafki, W. (1992). Allgemeinbildung in der Grundschule und der Bildungsauftrag des Sachunterrichts. In R. Lauterbach, W. </a:t>
            </a:r>
            <a:r>
              <a:rPr lang="de-DE" sz="1400" dirty="0" err="1">
                <a:solidFill>
                  <a:schemeClr val="accent4">
                    <a:lumMod val="75000"/>
                  </a:schemeClr>
                </a:solidFill>
              </a:rPr>
              <a:t>Köhnlein</a:t>
            </a:r>
            <a:r>
              <a:rPr lang="de-DE" sz="1400" dirty="0">
                <a:solidFill>
                  <a:schemeClr val="accent4">
                    <a:lumMod val="75000"/>
                  </a:schemeClr>
                </a:solidFill>
              </a:rPr>
              <a:t>, K. </a:t>
            </a:r>
            <a:r>
              <a:rPr lang="de-DE" sz="1400" dirty="0" err="1">
                <a:solidFill>
                  <a:schemeClr val="accent4">
                    <a:lumMod val="75000"/>
                  </a:schemeClr>
                </a:solidFill>
              </a:rPr>
              <a:t>Spreckelsen</a:t>
            </a:r>
            <a:r>
              <a:rPr lang="de-DE" sz="1400" dirty="0">
                <a:solidFill>
                  <a:schemeClr val="accent4">
                    <a:lumMod val="75000"/>
                  </a:schemeClr>
                </a:solidFill>
              </a:rPr>
              <a:t> &amp; E. </a:t>
            </a:r>
            <a:r>
              <a:rPr lang="de-DE" sz="1400" dirty="0" err="1">
                <a:solidFill>
                  <a:schemeClr val="accent4">
                    <a:lumMod val="75000"/>
                  </a:schemeClr>
                </a:solidFill>
              </a:rPr>
              <a:t>Klewitz</a:t>
            </a:r>
            <a:r>
              <a:rPr lang="de-DE" sz="1400" dirty="0">
                <a:solidFill>
                  <a:schemeClr val="accent4">
                    <a:lumMod val="75000"/>
                  </a:schemeClr>
                </a:solidFill>
              </a:rPr>
              <a:t> (Hrsg.), Brennpunkte des Sachunterrichts. Vorträge zur Gründungstagung der Gesellschaft für Didaktik des Sachunterrichts e.V. vom 19. Bis 21. März 1992 in Berlin. Probleme und Perspektiven des Sachunterrichts, Band 3 (S. 11-31). Kiel: IPN 1992.</a:t>
            </a:r>
          </a:p>
          <a:p>
            <a:r>
              <a:rPr lang="de-DE" sz="1400" dirty="0" err="1">
                <a:solidFill>
                  <a:schemeClr val="accent4">
                    <a:lumMod val="75000"/>
                  </a:schemeClr>
                </a:solidFill>
              </a:rPr>
              <a:t>Köhnlein</a:t>
            </a:r>
            <a:r>
              <a:rPr lang="de-DE" sz="1400" dirty="0">
                <a:solidFill>
                  <a:schemeClr val="accent4">
                    <a:lumMod val="75000"/>
                  </a:schemeClr>
                </a:solidFill>
              </a:rPr>
              <a:t>, W. (2014). Aufgaben und Ziele des Sachunterrichts. In W. Einsiedler, M. Götz, A. </a:t>
            </a:r>
            <a:r>
              <a:rPr lang="de-DE" sz="1400" dirty="0" err="1">
                <a:solidFill>
                  <a:schemeClr val="accent4">
                    <a:lumMod val="75000"/>
                  </a:schemeClr>
                </a:solidFill>
              </a:rPr>
              <a:t>Hartinger</a:t>
            </a:r>
            <a:r>
              <a:rPr lang="de-DE" sz="1400" dirty="0">
                <a:solidFill>
                  <a:schemeClr val="accent4">
                    <a:lumMod val="75000"/>
                  </a:schemeClr>
                </a:solidFill>
              </a:rPr>
              <a:t>, F. Heinzel, J. Kahlert &amp; U. Sandfuchs (Hrsg.), Handbuch Grundschulpädagogik und Grundschuldidaktik (4. Aufl., S. 512-521). Bad Heilbrunn: Verlag Julius </a:t>
            </a:r>
            <a:r>
              <a:rPr lang="de-DE" sz="1400" dirty="0" err="1">
                <a:solidFill>
                  <a:schemeClr val="accent4">
                    <a:lumMod val="75000"/>
                  </a:schemeClr>
                </a:solidFill>
              </a:rPr>
              <a:t>Klinkhardt</a:t>
            </a:r>
            <a:r>
              <a:rPr lang="de-DE" sz="1400" dirty="0">
                <a:solidFill>
                  <a:schemeClr val="accent4">
                    <a:lumMod val="75000"/>
                  </a:schemeClr>
                </a:solidFill>
              </a:rPr>
              <a:t>.</a:t>
            </a:r>
          </a:p>
          <a:p>
            <a:r>
              <a:rPr lang="de-DE" sz="1400" dirty="0">
                <a:solidFill>
                  <a:schemeClr val="accent4">
                    <a:lumMod val="75000"/>
                  </a:schemeClr>
                </a:solidFill>
              </a:rPr>
              <a:t>Möller, K. (2022). Genetisches Lernen und </a:t>
            </a:r>
            <a:r>
              <a:rPr lang="de-DE" sz="1400" dirty="0" err="1">
                <a:solidFill>
                  <a:schemeClr val="accent4">
                    <a:lumMod val="75000"/>
                  </a:schemeClr>
                </a:solidFill>
              </a:rPr>
              <a:t>Conceptual</a:t>
            </a:r>
            <a:r>
              <a:rPr lang="de-DE" sz="1400" dirty="0">
                <a:solidFill>
                  <a:schemeClr val="accent4">
                    <a:lumMod val="75000"/>
                  </a:schemeClr>
                </a:solidFill>
              </a:rPr>
              <a:t> Change. In J. Kahlert, M. </a:t>
            </a:r>
            <a:r>
              <a:rPr lang="de-DE" sz="1400" dirty="0" err="1">
                <a:solidFill>
                  <a:schemeClr val="accent4">
                    <a:lumMod val="75000"/>
                  </a:schemeClr>
                </a:solidFill>
              </a:rPr>
              <a:t>Fölling</a:t>
            </a:r>
            <a:r>
              <a:rPr lang="de-DE" sz="1400" dirty="0">
                <a:solidFill>
                  <a:schemeClr val="accent4">
                    <a:lumMod val="75000"/>
                  </a:schemeClr>
                </a:solidFill>
              </a:rPr>
              <a:t>-Albers, M. Götz, A. </a:t>
            </a:r>
            <a:r>
              <a:rPr lang="de-DE" sz="1400" dirty="0" err="1">
                <a:solidFill>
                  <a:schemeClr val="accent4">
                    <a:lumMod val="75000"/>
                  </a:schemeClr>
                </a:solidFill>
              </a:rPr>
              <a:t>Hartinger</a:t>
            </a:r>
            <a:r>
              <a:rPr lang="de-DE" sz="1400" dirty="0">
                <a:solidFill>
                  <a:schemeClr val="accent4">
                    <a:lumMod val="75000"/>
                  </a:schemeClr>
                </a:solidFill>
              </a:rPr>
              <a:t> &amp; S. Miller (Hrsg.), Handbuch Didaktik des Sachunterrichts (3. Aufl., S. 262-268). Bad Heilbrunn: Verlag Julius </a:t>
            </a:r>
            <a:r>
              <a:rPr lang="de-DE" sz="1400" dirty="0" err="1">
                <a:solidFill>
                  <a:schemeClr val="accent4">
                    <a:lumMod val="75000"/>
                  </a:schemeClr>
                </a:solidFill>
              </a:rPr>
              <a:t>Klinkhardt</a:t>
            </a:r>
            <a:r>
              <a:rPr lang="de-DE" sz="1400" dirty="0">
                <a:solidFill>
                  <a:schemeClr val="accent4">
                    <a:lumMod val="75000"/>
                  </a:schemeClr>
                </a:solidFill>
              </a:rPr>
              <a:t>.</a:t>
            </a:r>
          </a:p>
          <a:p>
            <a:endParaRPr lang="de-DE" sz="1400"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25</a:t>
            </a:fld>
            <a:endParaRPr lang="de-DE" dirty="0"/>
          </a:p>
        </p:txBody>
      </p:sp>
    </p:spTree>
    <p:extLst>
      <p:ext uri="{BB962C8B-B14F-4D97-AF65-F5344CB8AC3E}">
        <p14:creationId xmlns:p14="http://schemas.microsoft.com/office/powerpoint/2010/main" val="310089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768228" cy="861151"/>
          </a:xfrm>
        </p:spPr>
        <p:txBody>
          <a:bodyPr/>
          <a:lstStyle/>
          <a:p>
            <a:pPr marL="457200" lvl="0" indent="-457200">
              <a:lnSpc>
                <a:spcPct val="100000"/>
              </a:lnSpc>
              <a:spcAft>
                <a:spcPts val="1200"/>
              </a:spcAft>
              <a:tabLst>
                <a:tab pos="358775" algn="l"/>
              </a:tabLst>
            </a:pPr>
            <a:r>
              <a:rPr lang="de-DE" sz="2400" b="0" dirty="0">
                <a:solidFill>
                  <a:schemeClr val="accent4">
                    <a:lumMod val="50000"/>
                  </a:schemeClr>
                </a:solidFill>
                <a:ea typeface="+mn-ea"/>
                <a:cs typeface="Arial" pitchFamily="34" charset="0"/>
              </a:rPr>
              <a:t>1. Aufgaben und Ziele des Sachunterrichts</a:t>
            </a:r>
            <a:br>
              <a:rPr lang="de-DE" sz="2400" b="0" dirty="0">
                <a:solidFill>
                  <a:srgbClr val="000000"/>
                </a:solidFill>
                <a:ea typeface="+mn-ea"/>
                <a:cs typeface="Arial" pitchFamily="34" charset="0"/>
              </a:rPr>
            </a:br>
            <a:endParaRPr lang="de-DE" dirty="0"/>
          </a:p>
        </p:txBody>
      </p:sp>
      <p:sp>
        <p:nvSpPr>
          <p:cNvPr id="3" name="Inhaltsplatzhalter 2"/>
          <p:cNvSpPr>
            <a:spLocks noGrp="1"/>
          </p:cNvSpPr>
          <p:nvPr>
            <p:ph idx="11"/>
          </p:nvPr>
        </p:nvSpPr>
        <p:spPr>
          <a:xfrm>
            <a:off x="601014" y="676536"/>
            <a:ext cx="9073008" cy="4525963"/>
          </a:xfrm>
        </p:spPr>
        <p:txBody>
          <a:bodyPr/>
          <a:lstStyle/>
          <a:p>
            <a:pPr marL="0" indent="0">
              <a:buNone/>
            </a:pPr>
            <a:r>
              <a:rPr lang="de-DE" dirty="0">
                <a:solidFill>
                  <a:schemeClr val="accent4">
                    <a:lumMod val="75000"/>
                  </a:schemeClr>
                </a:solidFill>
              </a:rPr>
              <a:t>Der Sachunterricht behandelt die </a:t>
            </a:r>
            <a:r>
              <a:rPr lang="de-DE" i="1" dirty="0">
                <a:solidFill>
                  <a:schemeClr val="accent4">
                    <a:lumMod val="75000"/>
                  </a:schemeClr>
                </a:solidFill>
              </a:rPr>
              <a:t>Sachen</a:t>
            </a:r>
            <a:r>
              <a:rPr lang="de-DE" dirty="0">
                <a:solidFill>
                  <a:schemeClr val="accent4">
                    <a:lumMod val="75000"/>
                  </a:schemeClr>
                </a:solidFill>
              </a:rPr>
              <a:t> der Welt. Er ist geprägt durch die intensive Auseinandersetzung mit der Lebenswelt der Kinder. Dabei knüpft er an die Vorstellungen der Kinder an. Durch eine aktive Umstrukturierung werden wissenschaftlich angemessene Vorstellungen angebahnt. </a:t>
            </a:r>
            <a:r>
              <a:rPr lang="de-DE" dirty="0" err="1">
                <a:solidFill>
                  <a:schemeClr val="accent4">
                    <a:lumMod val="75000"/>
                  </a:schemeClr>
                </a:solidFill>
              </a:rPr>
              <a:t>Grundschüler:innen</a:t>
            </a:r>
            <a:r>
              <a:rPr lang="de-DE" dirty="0">
                <a:solidFill>
                  <a:schemeClr val="accent4">
                    <a:lumMod val="75000"/>
                  </a:schemeClr>
                </a:solidFill>
              </a:rPr>
              <a:t> sollen durch den Sachunterricht:</a:t>
            </a:r>
          </a:p>
          <a:p>
            <a:r>
              <a:rPr lang="de-DE" dirty="0">
                <a:solidFill>
                  <a:schemeClr val="accent4">
                    <a:lumMod val="75000"/>
                  </a:schemeClr>
                </a:solidFill>
              </a:rPr>
              <a:t>dazu befähig werden, ihre Lebenswelt zu erschließen und zu verstehen.</a:t>
            </a:r>
          </a:p>
          <a:p>
            <a:r>
              <a:rPr lang="de-DE" dirty="0">
                <a:solidFill>
                  <a:schemeClr val="accent4">
                    <a:lumMod val="75000"/>
                  </a:schemeClr>
                </a:solidFill>
              </a:rPr>
              <a:t>eine Orientierung in der Gegenwart und für die Zukunft erfahren.</a:t>
            </a:r>
          </a:p>
          <a:p>
            <a:r>
              <a:rPr lang="de-DE" dirty="0">
                <a:solidFill>
                  <a:schemeClr val="accent4">
                    <a:lumMod val="75000"/>
                  </a:schemeClr>
                </a:solidFill>
              </a:rPr>
              <a:t>in der Gegenwart und in Zukunft kompetente Handlungsfähigkeit erlangen.</a:t>
            </a:r>
          </a:p>
          <a:p>
            <a:endParaRPr lang="de-DE" dirty="0">
              <a:solidFill>
                <a:schemeClr val="accent4">
                  <a:lumMod val="75000"/>
                </a:schemeClr>
              </a:solidFill>
            </a:endParaRPr>
          </a:p>
          <a:p>
            <a:pPr marL="0" indent="0">
              <a:buNone/>
            </a:pPr>
            <a:r>
              <a:rPr lang="de-DE" sz="1600" dirty="0">
                <a:solidFill>
                  <a:schemeClr val="accent4">
                    <a:lumMod val="75000"/>
                  </a:schemeClr>
                </a:solidFill>
              </a:rPr>
              <a:t>(vgl. </a:t>
            </a:r>
            <a:r>
              <a:rPr lang="de-DE" sz="1600" dirty="0" err="1">
                <a:solidFill>
                  <a:schemeClr val="accent4">
                    <a:lumMod val="75000"/>
                  </a:schemeClr>
                </a:solidFill>
              </a:rPr>
              <a:t>Köhnlein</a:t>
            </a:r>
            <a:r>
              <a:rPr lang="de-DE" sz="1600" dirty="0">
                <a:solidFill>
                  <a:schemeClr val="accent4">
                    <a:lumMod val="75000"/>
                  </a:schemeClr>
                </a:solidFill>
              </a:rPr>
              <a:t> 2022, 2012; Kahlert 2014; Klafki 1992; Möller 2022) </a:t>
            </a:r>
          </a:p>
          <a:p>
            <a:endParaRPr lang="de-DE" dirty="0"/>
          </a:p>
          <a:p>
            <a:endParaRPr lang="de-DE" dirty="0"/>
          </a:p>
          <a:p>
            <a:endParaRPr lang="de-DE" dirty="0"/>
          </a:p>
          <a:p>
            <a:endParaRPr lang="de-DE"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3</a:t>
            </a:fld>
            <a:endParaRPr lang="de-DE" dirty="0"/>
          </a:p>
        </p:txBody>
      </p:sp>
    </p:spTree>
    <p:extLst>
      <p:ext uri="{BB962C8B-B14F-4D97-AF65-F5344CB8AC3E}">
        <p14:creationId xmlns:p14="http://schemas.microsoft.com/office/powerpoint/2010/main" val="421442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haltsplatzhalter 9"/>
          <p:cNvGraphicFramePr>
            <a:graphicFrameLocks noGrp="1"/>
          </p:cNvGraphicFramePr>
          <p:nvPr>
            <p:ph idx="4294967295"/>
            <p:extLst>
              <p:ext uri="{D42A27DB-BD31-4B8C-83A1-F6EECF244321}">
                <p14:modId xmlns:p14="http://schemas.microsoft.com/office/powerpoint/2010/main" val="2665803294"/>
              </p:ext>
            </p:extLst>
          </p:nvPr>
        </p:nvGraphicFramePr>
        <p:xfrm>
          <a:off x="0" y="692696"/>
          <a:ext cx="99060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4">
            <a:extLst>
              <a:ext uri="{FF2B5EF4-FFF2-40B4-BE49-F238E27FC236}">
                <a16:creationId xmlns:a16="http://schemas.microsoft.com/office/drawing/2014/main" id="{57D79F47-1FE4-4E25-914D-5A7854C72045}"/>
              </a:ext>
            </a:extLst>
          </p:cNvPr>
          <p:cNvSpPr txBox="1">
            <a:spLocks/>
          </p:cNvSpPr>
          <p:nvPr/>
        </p:nvSpPr>
        <p:spPr>
          <a:xfrm>
            <a:off x="1424608" y="188640"/>
            <a:ext cx="6840760" cy="504056"/>
          </a:xfrm>
          <a:prstGeom prst="rect">
            <a:avLst/>
          </a:prstGeom>
        </p:spPr>
        <p:txBody>
          <a:bodyPr vert="horz" lIns="91440" tIns="45720" rIns="91440" bIns="45720" rtlCol="0" anchor="t">
            <a:noAutofit/>
          </a:bodyPr>
          <a:lstStyle>
            <a:lvl1pPr algn="l" defTabSz="957263" rtl="0" eaLnBrk="1" fontAlgn="base" hangingPunct="1">
              <a:lnSpc>
                <a:spcPct val="95000"/>
              </a:lnSpc>
              <a:spcBef>
                <a:spcPct val="0"/>
              </a:spcBef>
              <a:spcAft>
                <a:spcPct val="0"/>
              </a:spcAft>
              <a:tabLst>
                <a:tab pos="207963" algn="l"/>
              </a:tabLst>
              <a:defRPr sz="2800" b="1">
                <a:solidFill>
                  <a:schemeClr val="tx1"/>
                </a:solidFill>
                <a:latin typeface="+mj-lt"/>
                <a:ea typeface="+mj-ea"/>
                <a:cs typeface="+mj-cs"/>
              </a:defRPr>
            </a:lvl1pPr>
            <a:lvl2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2pPr>
            <a:lvl3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3pPr>
            <a:lvl4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4pPr>
            <a:lvl5pPr algn="l" defTabSz="957263" rtl="0" eaLnBrk="1" fontAlgn="base" hangingPunct="1">
              <a:lnSpc>
                <a:spcPct val="95000"/>
              </a:lnSpc>
              <a:spcBef>
                <a:spcPct val="0"/>
              </a:spcBef>
              <a:spcAft>
                <a:spcPct val="0"/>
              </a:spcAft>
              <a:tabLst>
                <a:tab pos="207963" algn="l"/>
              </a:tabLst>
              <a:defRPr>
                <a:solidFill>
                  <a:schemeClr val="bg1"/>
                </a:solidFill>
                <a:latin typeface="Lucida Sans" pitchFamily="34" charset="0"/>
              </a:defRPr>
            </a:lvl5pPr>
            <a:lvl6pPr marL="457200" algn="l" defTabSz="957263" rtl="0" eaLnBrk="1" fontAlgn="base" hangingPunct="1">
              <a:lnSpc>
                <a:spcPct val="95000"/>
              </a:lnSpc>
              <a:spcBef>
                <a:spcPct val="0"/>
              </a:spcBef>
              <a:spcAft>
                <a:spcPct val="0"/>
              </a:spcAft>
              <a:defRPr sz="2400" b="1">
                <a:solidFill>
                  <a:srgbClr val="739600"/>
                </a:solidFill>
                <a:latin typeface="Lucida Sans" pitchFamily="34" charset="0"/>
              </a:defRPr>
            </a:lvl6pPr>
            <a:lvl7pPr marL="914400" algn="l" defTabSz="957263" rtl="0" eaLnBrk="1" fontAlgn="base" hangingPunct="1">
              <a:lnSpc>
                <a:spcPct val="95000"/>
              </a:lnSpc>
              <a:spcBef>
                <a:spcPct val="0"/>
              </a:spcBef>
              <a:spcAft>
                <a:spcPct val="0"/>
              </a:spcAft>
              <a:defRPr sz="2400" b="1">
                <a:solidFill>
                  <a:srgbClr val="739600"/>
                </a:solidFill>
                <a:latin typeface="Lucida Sans" pitchFamily="34" charset="0"/>
              </a:defRPr>
            </a:lvl7pPr>
            <a:lvl8pPr marL="1371600" algn="l" defTabSz="957263" rtl="0" eaLnBrk="1" fontAlgn="base" hangingPunct="1">
              <a:lnSpc>
                <a:spcPct val="95000"/>
              </a:lnSpc>
              <a:spcBef>
                <a:spcPct val="0"/>
              </a:spcBef>
              <a:spcAft>
                <a:spcPct val="0"/>
              </a:spcAft>
              <a:defRPr sz="2400" b="1">
                <a:solidFill>
                  <a:srgbClr val="739600"/>
                </a:solidFill>
                <a:latin typeface="Lucida Sans" pitchFamily="34" charset="0"/>
              </a:defRPr>
            </a:lvl8pPr>
            <a:lvl9pPr marL="1828800" algn="l" defTabSz="957263" rtl="0" eaLnBrk="1" fontAlgn="base" hangingPunct="1">
              <a:lnSpc>
                <a:spcPct val="95000"/>
              </a:lnSpc>
              <a:spcBef>
                <a:spcPct val="0"/>
              </a:spcBef>
              <a:spcAft>
                <a:spcPct val="0"/>
              </a:spcAft>
              <a:defRPr sz="2400" b="1">
                <a:solidFill>
                  <a:srgbClr val="739600"/>
                </a:solidFill>
                <a:latin typeface="Lucida Sans" pitchFamily="34" charset="0"/>
              </a:defRPr>
            </a:lvl9pPr>
          </a:lstStyle>
          <a:p>
            <a:pPr lvl="0">
              <a:lnSpc>
                <a:spcPct val="100000"/>
              </a:lnSpc>
              <a:spcAft>
                <a:spcPts val="1200"/>
              </a:spcAft>
              <a:buClr>
                <a:srgbClr val="C00000"/>
              </a:buClr>
              <a:buSzPct val="100000"/>
              <a:tabLst>
                <a:tab pos="358775" algn="l"/>
              </a:tabLst>
            </a:pPr>
            <a:r>
              <a:rPr lang="de-DE" sz="2400" b="0" kern="0" dirty="0">
                <a:solidFill>
                  <a:schemeClr val="accent4">
                    <a:lumMod val="50000"/>
                  </a:schemeClr>
                </a:solidFill>
                <a:ea typeface="+mn-ea"/>
                <a:cs typeface="Arial" pitchFamily="34" charset="0"/>
              </a:rPr>
              <a:t>1. Aufgaben und Ziele des Sachunterrichts</a:t>
            </a:r>
          </a:p>
          <a:p>
            <a:pPr algn="ctr"/>
            <a:r>
              <a:rPr lang="de-DE" altLang="de-DE" kern="0" dirty="0">
                <a:solidFill>
                  <a:srgbClr val="C5005A">
                    <a:lumMod val="75000"/>
                  </a:srgbClr>
                </a:solidFill>
              </a:rPr>
              <a:t>       </a:t>
            </a:r>
            <a:endParaRPr lang="de-DE" kern="0" dirty="0">
              <a:solidFill>
                <a:schemeClr val="accent1">
                  <a:lumMod val="50000"/>
                </a:schemeClr>
              </a:solidFill>
            </a:endParaRPr>
          </a:p>
        </p:txBody>
      </p:sp>
    </p:spTree>
    <p:extLst>
      <p:ext uri="{BB962C8B-B14F-4D97-AF65-F5344CB8AC3E}">
        <p14:creationId xmlns:p14="http://schemas.microsoft.com/office/powerpoint/2010/main" val="177103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1116" y="219146"/>
            <a:ext cx="6768228" cy="861151"/>
          </a:xfrm>
        </p:spPr>
        <p:txBody>
          <a:bodyPr/>
          <a:lstStyle/>
          <a:p>
            <a:pPr marL="457200" lvl="0" indent="-457200">
              <a:lnSpc>
                <a:spcPct val="100000"/>
              </a:lnSpc>
              <a:spcAft>
                <a:spcPts val="1200"/>
              </a:spcAft>
              <a:tabLst>
                <a:tab pos="358775" algn="l"/>
              </a:tabLst>
            </a:pPr>
            <a:r>
              <a:rPr lang="de-DE" sz="2400" b="0" dirty="0">
                <a:solidFill>
                  <a:schemeClr val="accent4">
                    <a:lumMod val="50000"/>
                  </a:schemeClr>
                </a:solidFill>
                <a:ea typeface="+mn-ea"/>
                <a:cs typeface="Arial" pitchFamily="34" charset="0"/>
              </a:rPr>
              <a:t>1. Aufgaben und Ziele des Sachunterrichts</a:t>
            </a:r>
            <a:br>
              <a:rPr lang="de-DE" sz="2400" b="0" dirty="0">
                <a:solidFill>
                  <a:srgbClr val="000000"/>
                </a:solidFill>
                <a:ea typeface="+mn-ea"/>
                <a:cs typeface="Arial" pitchFamily="34" charset="0"/>
              </a:rPr>
            </a:br>
            <a:endParaRPr lang="de-DE" dirty="0"/>
          </a:p>
        </p:txBody>
      </p:sp>
      <p:sp>
        <p:nvSpPr>
          <p:cNvPr id="3" name="Inhaltsplatzhalter 2"/>
          <p:cNvSpPr>
            <a:spLocks noGrp="1"/>
          </p:cNvSpPr>
          <p:nvPr>
            <p:ph idx="11"/>
          </p:nvPr>
        </p:nvSpPr>
        <p:spPr/>
        <p:txBody>
          <a:bodyPr/>
          <a:lstStyle/>
          <a:p>
            <a:pPr marL="0" indent="0">
              <a:buNone/>
            </a:pPr>
            <a:r>
              <a:rPr lang="de-DE" dirty="0">
                <a:solidFill>
                  <a:schemeClr val="accent4">
                    <a:lumMod val="75000"/>
                  </a:schemeClr>
                </a:solidFill>
              </a:rPr>
              <a:t>Der Perspektivrahmen Sachunterricht (GDSU 2013) fasst zusammen:</a:t>
            </a:r>
          </a:p>
          <a:p>
            <a:pPr marL="0" indent="0">
              <a:buNone/>
            </a:pPr>
            <a:r>
              <a:rPr lang="de-DE" dirty="0">
                <a:solidFill>
                  <a:schemeClr val="accent4">
                    <a:lumMod val="75000"/>
                  </a:schemeClr>
                </a:solidFill>
              </a:rPr>
              <a:t>„Die besondere Aufgabe des Sachunterrichts besteht darin, Schülerinnen und Schüler darin zu unterstützen, ihre natürliche, kulturelle, soziale und technische Umwelt sachbezogen zu verstehen, sie sich auf dieser Grundlage bildungswirksam zu erschließen und sich darin zu orientieren, mitzuwirken und zu handeln.“ (GDSU, 2013, S. 9).</a:t>
            </a:r>
          </a:p>
        </p:txBody>
      </p:sp>
      <p:sp>
        <p:nvSpPr>
          <p:cNvPr id="4" name="Foliennummernplatzhalter 3"/>
          <p:cNvSpPr>
            <a:spLocks noGrp="1"/>
          </p:cNvSpPr>
          <p:nvPr>
            <p:ph type="sldNum" sz="quarter" idx="4"/>
          </p:nvPr>
        </p:nvSpPr>
        <p:spPr/>
        <p:txBody>
          <a:bodyPr/>
          <a:lstStyle/>
          <a:p>
            <a:fld id="{E2CB72F8-9B87-44F4-84C4-665517EADDE7}" type="slidenum">
              <a:rPr lang="de-DE" smtClean="0"/>
              <a:pPr/>
              <a:t>5</a:t>
            </a:fld>
            <a:endParaRPr lang="de-DE" dirty="0"/>
          </a:p>
        </p:txBody>
      </p:sp>
    </p:spTree>
    <p:extLst>
      <p:ext uri="{BB962C8B-B14F-4D97-AF65-F5344CB8AC3E}">
        <p14:creationId xmlns:p14="http://schemas.microsoft.com/office/powerpoint/2010/main" val="287173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C66A1A-8678-403D-A4B5-15DEDF7143B8}"/>
              </a:ext>
            </a:extLst>
          </p:cNvPr>
          <p:cNvSpPr>
            <a:spLocks noGrp="1"/>
          </p:cNvSpPr>
          <p:nvPr>
            <p:ph idx="11"/>
          </p:nvPr>
        </p:nvSpPr>
        <p:spPr>
          <a:xfrm>
            <a:off x="787764" y="1484784"/>
            <a:ext cx="8662173" cy="4752528"/>
          </a:xfrm>
        </p:spPr>
        <p:txBody>
          <a:bodyPr/>
          <a:lstStyle/>
          <a:p>
            <a:pPr marL="0" indent="0">
              <a:buNone/>
            </a:pPr>
            <a:r>
              <a:rPr lang="de-DE" altLang="de-DE" dirty="0">
                <a:solidFill>
                  <a:schemeClr val="accent4">
                    <a:lumMod val="75000"/>
                  </a:schemeClr>
                </a:solidFill>
              </a:rPr>
              <a:t>Der Sachunterricht an Grundschulen behandelt die</a:t>
            </a:r>
          </a:p>
          <a:p>
            <a:r>
              <a:rPr lang="de-DE" altLang="de-DE" dirty="0">
                <a:solidFill>
                  <a:schemeClr val="accent4">
                    <a:lumMod val="75000"/>
                  </a:schemeClr>
                </a:solidFill>
              </a:rPr>
              <a:t>naturwissenschaftliche</a:t>
            </a:r>
          </a:p>
          <a:p>
            <a:r>
              <a:rPr lang="de-DE" altLang="de-DE" dirty="0">
                <a:solidFill>
                  <a:schemeClr val="accent4">
                    <a:lumMod val="75000"/>
                  </a:schemeClr>
                </a:solidFill>
              </a:rPr>
              <a:t>technische</a:t>
            </a:r>
          </a:p>
          <a:p>
            <a:r>
              <a:rPr lang="de-DE" altLang="de-DE" dirty="0">
                <a:solidFill>
                  <a:schemeClr val="accent4">
                    <a:lumMod val="75000"/>
                  </a:schemeClr>
                </a:solidFill>
              </a:rPr>
              <a:t>sozialwissenschaftliche</a:t>
            </a:r>
          </a:p>
          <a:p>
            <a:r>
              <a:rPr lang="de-DE" altLang="de-DE" dirty="0">
                <a:solidFill>
                  <a:schemeClr val="accent4">
                    <a:lumMod val="75000"/>
                  </a:schemeClr>
                </a:solidFill>
              </a:rPr>
              <a:t>historische und</a:t>
            </a:r>
          </a:p>
          <a:p>
            <a:r>
              <a:rPr lang="de-DE" altLang="de-DE" dirty="0">
                <a:solidFill>
                  <a:schemeClr val="accent4">
                    <a:lumMod val="75000"/>
                  </a:schemeClr>
                </a:solidFill>
              </a:rPr>
              <a:t>geographische Perspektive.</a:t>
            </a:r>
          </a:p>
          <a:p>
            <a:pPr marL="0" indent="0">
              <a:buNone/>
            </a:pPr>
            <a:endParaRPr lang="de-DE" altLang="de-DE" sz="1200" dirty="0">
              <a:solidFill>
                <a:schemeClr val="accent4">
                  <a:lumMod val="75000"/>
                </a:schemeClr>
              </a:solidFill>
            </a:endParaRPr>
          </a:p>
          <a:p>
            <a:pPr marL="0" indent="0">
              <a:buNone/>
            </a:pPr>
            <a:endParaRPr lang="de-DE" altLang="de-DE" sz="1200" dirty="0">
              <a:solidFill>
                <a:schemeClr val="accent4">
                  <a:lumMod val="75000"/>
                </a:schemeClr>
              </a:solidFill>
            </a:endParaRPr>
          </a:p>
          <a:p>
            <a:pPr marL="0" indent="0">
              <a:buNone/>
            </a:pPr>
            <a:endParaRPr lang="de-DE" altLang="de-DE" sz="1200" dirty="0">
              <a:solidFill>
                <a:schemeClr val="accent4">
                  <a:lumMod val="75000"/>
                </a:schemeClr>
              </a:solidFill>
            </a:endParaRPr>
          </a:p>
          <a:p>
            <a:pPr marL="0" indent="0">
              <a:buNone/>
            </a:pPr>
            <a:r>
              <a:rPr lang="de-DE" altLang="de-DE" sz="1200" dirty="0">
                <a:solidFill>
                  <a:schemeClr val="accent4">
                    <a:lumMod val="75000"/>
                  </a:schemeClr>
                </a:solidFill>
              </a:rPr>
              <a:t>(Gesellschaft für die Didaktik des Sachunterrichts GDSU: Perspektivrahmen Sachunterricht (2013). Vollständig </a:t>
            </a:r>
            <a:r>
              <a:rPr lang="de-DE" altLang="de-DE" sz="1200" dirty="0" err="1">
                <a:solidFill>
                  <a:schemeClr val="accent4">
                    <a:lumMod val="75000"/>
                  </a:schemeClr>
                </a:solidFill>
              </a:rPr>
              <a:t>überarb</a:t>
            </a:r>
            <a:r>
              <a:rPr lang="de-DE" altLang="de-DE" sz="1200" dirty="0">
                <a:solidFill>
                  <a:schemeClr val="accent4">
                    <a:lumMod val="75000"/>
                  </a:schemeClr>
                </a:solidFill>
              </a:rPr>
              <a:t>. und </a:t>
            </a:r>
            <a:r>
              <a:rPr lang="de-DE" altLang="de-DE" sz="1200" dirty="0" err="1">
                <a:solidFill>
                  <a:schemeClr val="accent4">
                    <a:lumMod val="75000"/>
                  </a:schemeClr>
                </a:solidFill>
              </a:rPr>
              <a:t>erw</a:t>
            </a:r>
            <a:r>
              <a:rPr lang="de-DE" altLang="de-DE" sz="1200" dirty="0">
                <a:solidFill>
                  <a:schemeClr val="accent4">
                    <a:lumMod val="75000"/>
                  </a:schemeClr>
                </a:solidFill>
              </a:rPr>
              <a:t>. Aufl. Bad Heilbrunn: </a:t>
            </a:r>
            <a:r>
              <a:rPr lang="de-DE" altLang="de-DE" sz="1200" dirty="0" err="1">
                <a:solidFill>
                  <a:schemeClr val="accent4">
                    <a:lumMod val="75000"/>
                  </a:schemeClr>
                </a:solidFill>
              </a:rPr>
              <a:t>Klinkhardt</a:t>
            </a:r>
            <a:r>
              <a:rPr lang="de-DE" altLang="de-DE" sz="1200" dirty="0">
                <a:solidFill>
                  <a:schemeClr val="accent4">
                    <a:lumMod val="75000"/>
                  </a:schemeClr>
                </a:solidFill>
              </a:rPr>
              <a:t>.)</a:t>
            </a:r>
          </a:p>
          <a:p>
            <a:pPr marL="0" indent="0">
              <a:buNone/>
            </a:pPr>
            <a:br>
              <a:rPr lang="de-DE" altLang="de-DE" dirty="0">
                <a:solidFill>
                  <a:schemeClr val="accent1">
                    <a:lumMod val="75000"/>
                  </a:schemeClr>
                </a:solidFill>
              </a:rPr>
            </a:br>
            <a:br>
              <a:rPr lang="de-DE" altLang="de-DE" dirty="0">
                <a:solidFill>
                  <a:schemeClr val="accent1">
                    <a:lumMod val="75000"/>
                  </a:schemeClr>
                </a:solidFill>
              </a:rPr>
            </a:br>
            <a:endParaRPr lang="de-DE" dirty="0"/>
          </a:p>
        </p:txBody>
      </p:sp>
      <p:sp>
        <p:nvSpPr>
          <p:cNvPr id="4" name="Foliennummernplatzhalter 3">
            <a:extLst>
              <a:ext uri="{FF2B5EF4-FFF2-40B4-BE49-F238E27FC236}">
                <a16:creationId xmlns:a16="http://schemas.microsoft.com/office/drawing/2014/main" id="{624104C8-4A04-4BEC-8FAD-B2F84733D2CC}"/>
              </a:ext>
            </a:extLst>
          </p:cNvPr>
          <p:cNvSpPr>
            <a:spLocks noGrp="1"/>
          </p:cNvSpPr>
          <p:nvPr>
            <p:ph type="sldNum" sz="quarter" idx="4"/>
          </p:nvPr>
        </p:nvSpPr>
        <p:spPr/>
        <p:txBody>
          <a:bodyPr/>
          <a:lstStyle/>
          <a:p>
            <a:fld id="{E2CB72F8-9B87-44F4-84C4-665517EADDE7}" type="slidenum">
              <a:rPr lang="de-DE" smtClean="0"/>
              <a:pPr/>
              <a:t>6</a:t>
            </a:fld>
            <a:endParaRPr lang="de-DE" dirty="0"/>
          </a:p>
        </p:txBody>
      </p:sp>
      <p:sp>
        <p:nvSpPr>
          <p:cNvPr id="5" name="Titel 4">
            <a:extLst>
              <a:ext uri="{FF2B5EF4-FFF2-40B4-BE49-F238E27FC236}">
                <a16:creationId xmlns:a16="http://schemas.microsoft.com/office/drawing/2014/main" id="{A37C7FB1-B743-4C5B-A028-ADF77D8D4939}"/>
              </a:ext>
            </a:extLst>
          </p:cNvPr>
          <p:cNvSpPr>
            <a:spLocks noGrp="1"/>
          </p:cNvSpPr>
          <p:nvPr>
            <p:ph type="title"/>
          </p:nvPr>
        </p:nvSpPr>
        <p:spPr>
          <a:xfrm>
            <a:off x="1569143" y="332656"/>
            <a:ext cx="6768233" cy="1049614"/>
          </a:xfrm>
        </p:spPr>
        <p:txBody>
          <a:bodyPr/>
          <a:lstStyle/>
          <a:p>
            <a:pPr marL="457200" lvl="0" indent="-457200">
              <a:lnSpc>
                <a:spcPct val="100000"/>
              </a:lnSpc>
              <a:spcAft>
                <a:spcPts val="1200"/>
              </a:spcAft>
              <a:tabLst>
                <a:tab pos="358775" algn="l"/>
              </a:tabLst>
            </a:pPr>
            <a:r>
              <a:rPr lang="de-DE" sz="2400" b="0" dirty="0">
                <a:solidFill>
                  <a:schemeClr val="accent4">
                    <a:lumMod val="50000"/>
                  </a:schemeClr>
                </a:solidFill>
                <a:ea typeface="+mn-ea"/>
                <a:cs typeface="Arial" pitchFamily="34" charset="0"/>
              </a:rPr>
              <a:t>1. Aufgaben und Ziele des Sachunterrichts</a:t>
            </a:r>
            <a:br>
              <a:rPr lang="de-DE" sz="2400" b="0" dirty="0">
                <a:solidFill>
                  <a:srgbClr val="000000"/>
                </a:solidFill>
                <a:ea typeface="+mn-ea"/>
                <a:cs typeface="Arial" pitchFamily="34" charset="0"/>
              </a:rPr>
            </a:br>
            <a:endParaRPr lang="de-DE" b="1" dirty="0">
              <a:solidFill>
                <a:schemeClr val="accent1">
                  <a:lumMod val="50000"/>
                </a:schemeClr>
              </a:solidFill>
            </a:endParaRPr>
          </a:p>
        </p:txBody>
      </p:sp>
      <p:pic>
        <p:nvPicPr>
          <p:cNvPr id="2" name="Grafik 1"/>
          <p:cNvPicPr>
            <a:picLocks noChangeAspect="1"/>
          </p:cNvPicPr>
          <p:nvPr/>
        </p:nvPicPr>
        <p:blipFill>
          <a:blip r:embed="rId2"/>
          <a:stretch>
            <a:fillRect/>
          </a:stretch>
        </p:blipFill>
        <p:spPr>
          <a:xfrm>
            <a:off x="6033120" y="2042759"/>
            <a:ext cx="2448272" cy="3295539"/>
          </a:xfrm>
          <a:prstGeom prst="rect">
            <a:avLst/>
          </a:prstGeom>
        </p:spPr>
      </p:pic>
    </p:spTree>
    <p:extLst>
      <p:ext uri="{BB962C8B-B14F-4D97-AF65-F5344CB8AC3E}">
        <p14:creationId xmlns:p14="http://schemas.microsoft.com/office/powerpoint/2010/main" val="257348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2560" y="260648"/>
            <a:ext cx="7272284" cy="861151"/>
          </a:xfrm>
        </p:spPr>
        <p:txBody>
          <a:bodyPr/>
          <a:lstStyle/>
          <a:p>
            <a:pPr algn="ctr"/>
            <a:r>
              <a:rPr lang="de-DE" sz="2400" b="0" dirty="0">
                <a:solidFill>
                  <a:schemeClr val="accent4">
                    <a:lumMod val="50000"/>
                  </a:schemeClr>
                </a:solidFill>
                <a:ea typeface="+mn-ea"/>
                <a:cs typeface="Arial" pitchFamily="34" charset="0"/>
              </a:rPr>
              <a:t>2. Der Teilstudiengang Sachunterricht an der Universität Kassel</a:t>
            </a:r>
          </a:p>
        </p:txBody>
      </p:sp>
      <p:sp>
        <p:nvSpPr>
          <p:cNvPr id="3" name="Inhaltsplatzhalter 2"/>
          <p:cNvSpPr>
            <a:spLocks noGrp="1"/>
          </p:cNvSpPr>
          <p:nvPr>
            <p:ph idx="11"/>
          </p:nvPr>
        </p:nvSpPr>
        <p:spPr>
          <a:xfrm>
            <a:off x="1136576" y="1412776"/>
            <a:ext cx="7822950" cy="4525963"/>
          </a:xfrm>
        </p:spPr>
        <p:txBody>
          <a:bodyPr/>
          <a:lstStyle/>
          <a:p>
            <a:r>
              <a:rPr lang="de-DE" dirty="0">
                <a:solidFill>
                  <a:schemeClr val="accent4">
                    <a:lumMod val="75000"/>
                  </a:schemeClr>
                </a:solidFill>
              </a:rPr>
              <a:t>Der Teilstudiengang Sachunterricht für das Lehramt an Grundschulen ist als Langfach (50 Credits) und als Kurzfach (35 Credits) studierbar.</a:t>
            </a:r>
          </a:p>
          <a:p>
            <a:r>
              <a:rPr lang="de-DE" dirty="0">
                <a:solidFill>
                  <a:schemeClr val="accent4">
                    <a:lumMod val="75000"/>
                  </a:schemeClr>
                </a:solidFill>
              </a:rPr>
              <a:t>Am Teilstudiengang Sachunterricht sind drei Fachbereiche (FB 01Humanwissenschaften, FB 05 Gesellschaftswissenschaften und FB 10 Mathematik und Naturwissenschaften) mit unterschiedlichen Fachgebieten beteiligt.</a:t>
            </a:r>
          </a:p>
          <a:p>
            <a:endParaRPr lang="de-DE" dirty="0">
              <a:solidFill>
                <a:schemeClr val="accent4">
                  <a:lumMod val="75000"/>
                </a:schemeClr>
              </a:solidFill>
            </a:endParaRPr>
          </a:p>
        </p:txBody>
      </p:sp>
      <p:sp>
        <p:nvSpPr>
          <p:cNvPr id="4" name="Foliennummernplatzhalter 3"/>
          <p:cNvSpPr>
            <a:spLocks noGrp="1"/>
          </p:cNvSpPr>
          <p:nvPr>
            <p:ph type="sldNum" sz="quarter" idx="4"/>
          </p:nvPr>
        </p:nvSpPr>
        <p:spPr/>
        <p:txBody>
          <a:bodyPr/>
          <a:lstStyle/>
          <a:p>
            <a:fld id="{E2CB72F8-9B87-44F4-84C4-665517EADDE7}" type="slidenum">
              <a:rPr lang="de-DE" smtClean="0"/>
              <a:pPr/>
              <a:t>7</a:t>
            </a:fld>
            <a:endParaRPr lang="de-DE" dirty="0"/>
          </a:p>
        </p:txBody>
      </p:sp>
    </p:spTree>
    <p:extLst>
      <p:ext uri="{BB962C8B-B14F-4D97-AF65-F5344CB8AC3E}">
        <p14:creationId xmlns:p14="http://schemas.microsoft.com/office/powerpoint/2010/main" val="120372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528" y="219146"/>
            <a:ext cx="7848872" cy="861151"/>
          </a:xfrm>
        </p:spPr>
        <p:txBody>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a. Fachgebiete und </a:t>
            </a:r>
            <a:r>
              <a:rPr lang="de-DE" sz="1600" b="0" dirty="0" err="1">
                <a:solidFill>
                  <a:schemeClr val="accent4">
                    <a:lumMod val="50000"/>
                  </a:schemeClr>
                </a:solidFill>
              </a:rPr>
              <a:t>Fachvertreter:innen</a:t>
            </a:r>
            <a:br>
              <a:rPr lang="de-DE" sz="1600" b="0" dirty="0"/>
            </a:br>
            <a:br>
              <a:rPr lang="de-DE" sz="2000" b="0" dirty="0"/>
            </a:br>
            <a:endParaRPr lang="de-DE" sz="2400" b="0" dirty="0"/>
          </a:p>
        </p:txBody>
      </p:sp>
      <p:sp>
        <p:nvSpPr>
          <p:cNvPr id="4" name="Foliennummernplatzhalter 3"/>
          <p:cNvSpPr>
            <a:spLocks noGrp="1"/>
          </p:cNvSpPr>
          <p:nvPr>
            <p:ph type="sldNum" sz="quarter" idx="4"/>
          </p:nvPr>
        </p:nvSpPr>
        <p:spPr/>
        <p:txBody>
          <a:bodyPr/>
          <a:lstStyle/>
          <a:p>
            <a:fld id="{E2CB72F8-9B87-44F4-84C4-665517EADDE7}" type="slidenum">
              <a:rPr lang="de-DE" smtClean="0"/>
              <a:pPr/>
              <a:t>8</a:t>
            </a:fld>
            <a:endParaRPr lang="de-DE" dirty="0"/>
          </a:p>
        </p:txBody>
      </p:sp>
      <p:graphicFrame>
        <p:nvGraphicFramePr>
          <p:cNvPr id="11" name="Inhaltsplatzhalter 10"/>
          <p:cNvGraphicFramePr>
            <a:graphicFrameLocks noGrp="1"/>
          </p:cNvGraphicFramePr>
          <p:nvPr>
            <p:ph idx="11"/>
            <p:extLst>
              <p:ext uri="{D42A27DB-BD31-4B8C-83A1-F6EECF244321}">
                <p14:modId xmlns:p14="http://schemas.microsoft.com/office/powerpoint/2010/main" val="3308016765"/>
              </p:ext>
            </p:extLst>
          </p:nvPr>
        </p:nvGraphicFramePr>
        <p:xfrm>
          <a:off x="776536" y="1196752"/>
          <a:ext cx="8352402"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69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a:xfrm>
            <a:off x="9501140" y="6454151"/>
            <a:ext cx="474574" cy="197925"/>
          </a:xfrm>
        </p:spPr>
        <p:txBody>
          <a:bodyPr/>
          <a:lstStyle/>
          <a:p>
            <a:fld id="{E2CB72F8-9B87-44F4-84C4-665517EADDE7}" type="slidenum">
              <a:rPr lang="de-DE" smtClean="0"/>
              <a:pPr/>
              <a:t>9</a:t>
            </a:fld>
            <a:endParaRPr lang="de-DE" dirty="0"/>
          </a:p>
        </p:txBody>
      </p:sp>
      <p:sp>
        <p:nvSpPr>
          <p:cNvPr id="3" name="Titel 2"/>
          <p:cNvSpPr>
            <a:spLocks noGrp="1"/>
          </p:cNvSpPr>
          <p:nvPr>
            <p:ph type="title"/>
          </p:nvPr>
        </p:nvSpPr>
        <p:spPr>
          <a:xfrm>
            <a:off x="1280592" y="260648"/>
            <a:ext cx="6785531" cy="784714"/>
          </a:xfrm>
        </p:spPr>
        <p:txBody>
          <a:bodyPr>
            <a:noAutofit/>
          </a:bodyPr>
          <a:lstStyle/>
          <a:p>
            <a:pPr algn="ctr"/>
            <a:r>
              <a:rPr lang="de-DE" sz="1600" b="0" dirty="0">
                <a:solidFill>
                  <a:schemeClr val="accent4">
                    <a:lumMod val="50000"/>
                  </a:schemeClr>
                </a:solidFill>
              </a:rPr>
              <a:t>2. Der Teilstudiengang Sachunterricht an der Universität Kassel</a:t>
            </a:r>
            <a:br>
              <a:rPr lang="de-DE" sz="1600" b="0" dirty="0">
                <a:solidFill>
                  <a:schemeClr val="accent4">
                    <a:lumMod val="50000"/>
                  </a:schemeClr>
                </a:solidFill>
              </a:rPr>
            </a:br>
            <a:r>
              <a:rPr lang="de-DE" sz="1600" b="0" dirty="0">
                <a:solidFill>
                  <a:schemeClr val="accent4">
                    <a:lumMod val="50000"/>
                  </a:schemeClr>
                </a:solidFill>
              </a:rPr>
              <a:t>a. Fachgebiete und </a:t>
            </a:r>
            <a:r>
              <a:rPr lang="de-DE" sz="1600" b="0" dirty="0" err="1">
                <a:solidFill>
                  <a:schemeClr val="accent4">
                    <a:lumMod val="50000"/>
                  </a:schemeClr>
                </a:solidFill>
              </a:rPr>
              <a:t>Fachvertreter:innen</a:t>
            </a:r>
            <a:endParaRPr lang="de-DE" sz="1600" dirty="0">
              <a:solidFill>
                <a:schemeClr val="accent4">
                  <a:lumMod val="50000"/>
                </a:schemeClr>
              </a:solidFill>
            </a:endParaRPr>
          </a:p>
        </p:txBody>
      </p:sp>
      <p:grpSp>
        <p:nvGrpSpPr>
          <p:cNvPr id="4" name="Gruppieren 3">
            <a:extLst>
              <a:ext uri="{FF2B5EF4-FFF2-40B4-BE49-F238E27FC236}">
                <a16:creationId xmlns:a16="http://schemas.microsoft.com/office/drawing/2014/main" id="{0AF5E840-4EE2-44BF-94E3-D3F700FC98EC}"/>
              </a:ext>
            </a:extLst>
          </p:cNvPr>
          <p:cNvGrpSpPr/>
          <p:nvPr/>
        </p:nvGrpSpPr>
        <p:grpSpPr>
          <a:xfrm>
            <a:off x="705064" y="1126772"/>
            <a:ext cx="8931348" cy="5400600"/>
            <a:chOff x="772511" y="674269"/>
            <a:chExt cx="8931348" cy="5400600"/>
          </a:xfrm>
        </p:grpSpPr>
        <p:sp>
          <p:nvSpPr>
            <p:cNvPr id="28" name="Rechteck 27">
              <a:extLst>
                <a:ext uri="{FF2B5EF4-FFF2-40B4-BE49-F238E27FC236}">
                  <a16:creationId xmlns:a16="http://schemas.microsoft.com/office/drawing/2014/main" id="{E41125A4-D8AE-4030-803E-4A6573FB64B2}"/>
                </a:ext>
              </a:extLst>
            </p:cNvPr>
            <p:cNvSpPr/>
            <p:nvPr/>
          </p:nvSpPr>
          <p:spPr>
            <a:xfrm>
              <a:off x="7755499" y="3471960"/>
              <a:ext cx="1947828" cy="2291563"/>
            </a:xfrm>
            <a:prstGeom prst="rect">
              <a:avLst/>
            </a:prstGeom>
            <a:solidFill>
              <a:srgbClr val="FFFF99"/>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5" name="Rechteck 4">
              <a:extLst>
                <a:ext uri="{FF2B5EF4-FFF2-40B4-BE49-F238E27FC236}">
                  <a16:creationId xmlns:a16="http://schemas.microsoft.com/office/drawing/2014/main" id="{DA6BE8BB-E2C4-46FB-8676-7A978A8019BC}"/>
                </a:ext>
              </a:extLst>
            </p:cNvPr>
            <p:cNvSpPr/>
            <p:nvPr/>
          </p:nvSpPr>
          <p:spPr>
            <a:xfrm>
              <a:off x="774867" y="674269"/>
              <a:ext cx="8928992" cy="5400600"/>
            </a:xfrm>
            <a:prstGeom prst="rect">
              <a:avLst/>
            </a:prstGeom>
            <a:noFill/>
          </p:spPr>
          <p:txBody>
            <a:bodyPr/>
            <a:lstStyle/>
            <a:p>
              <a:endParaRPr lang="de-DE"/>
            </a:p>
          </p:txBody>
        </p:sp>
        <p:sp>
          <p:nvSpPr>
            <p:cNvPr id="7" name="Rechteck 6">
              <a:extLst>
                <a:ext uri="{FF2B5EF4-FFF2-40B4-BE49-F238E27FC236}">
                  <a16:creationId xmlns:a16="http://schemas.microsoft.com/office/drawing/2014/main" id="{E4A079C5-5AC4-41F5-845E-E84012A64FA0}"/>
                </a:ext>
              </a:extLst>
            </p:cNvPr>
            <p:cNvSpPr/>
            <p:nvPr/>
          </p:nvSpPr>
          <p:spPr>
            <a:xfrm>
              <a:off x="775397" y="985614"/>
              <a:ext cx="1947828" cy="2291563"/>
            </a:xfrm>
            <a:prstGeom prst="rect">
              <a:avLst/>
            </a:prstGeom>
            <a:solidFill>
              <a:srgbClr val="808992">
                <a:alpha val="40000"/>
              </a:srgb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Freihandform: Form 8">
              <a:extLst>
                <a:ext uri="{FF2B5EF4-FFF2-40B4-BE49-F238E27FC236}">
                  <a16:creationId xmlns:a16="http://schemas.microsoft.com/office/drawing/2014/main" id="{619695B5-CD1A-4DCF-88E3-61FB5A8B9097}"/>
                </a:ext>
              </a:extLst>
            </p:cNvPr>
            <p:cNvSpPr/>
            <p:nvPr/>
          </p:nvSpPr>
          <p:spPr>
            <a:xfrm>
              <a:off x="780781" y="2613704"/>
              <a:ext cx="1947828" cy="647365"/>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r>
                <a:rPr lang="de-DE" sz="1000" b="1" dirty="0"/>
                <a:t>Prof. Dr. Nina </a:t>
              </a:r>
              <a:r>
                <a:rPr lang="de-DE" sz="1000" b="1" dirty="0" err="1"/>
                <a:t>Skorsetz-Gumprecht</a:t>
              </a:r>
              <a:endParaRPr lang="de-DE" sz="1000" b="1" dirty="0"/>
            </a:p>
            <a:p>
              <a:r>
                <a:rPr lang="de-DE" sz="1000" b="1" dirty="0"/>
                <a:t>Grundschulentwicklung und vielperspektivischer Sachunterricht</a:t>
              </a:r>
            </a:p>
          </p:txBody>
        </p:sp>
        <p:sp>
          <p:nvSpPr>
            <p:cNvPr id="10" name="Rechteck 9">
              <a:extLst>
                <a:ext uri="{FF2B5EF4-FFF2-40B4-BE49-F238E27FC236}">
                  <a16:creationId xmlns:a16="http://schemas.microsoft.com/office/drawing/2014/main" id="{277DE210-B1D3-4755-82EC-91E3D3218230}"/>
                </a:ext>
              </a:extLst>
            </p:cNvPr>
            <p:cNvSpPr/>
            <p:nvPr/>
          </p:nvSpPr>
          <p:spPr>
            <a:xfrm>
              <a:off x="3102098" y="985614"/>
              <a:ext cx="1947828" cy="2291563"/>
            </a:xfrm>
            <a:prstGeom prst="rect">
              <a:avLst/>
            </a:prstGeom>
            <a:solidFill>
              <a:srgbClr val="B8E08C"/>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2" name="Freihandform: Form 11">
              <a:extLst>
                <a:ext uri="{FF2B5EF4-FFF2-40B4-BE49-F238E27FC236}">
                  <a16:creationId xmlns:a16="http://schemas.microsoft.com/office/drawing/2014/main" id="{DE5A6271-8F9A-4CBB-B6A9-796671E29648}"/>
                </a:ext>
              </a:extLst>
            </p:cNvPr>
            <p:cNvSpPr/>
            <p:nvPr/>
          </p:nvSpPr>
          <p:spPr>
            <a:xfrm>
              <a:off x="3098676" y="2586873"/>
              <a:ext cx="1947831" cy="690303"/>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Andreas Eis</a:t>
              </a:r>
            </a:p>
            <a:p>
              <a:pPr marL="0" lvl="0" indent="0" algn="ctr" defTabSz="444500">
                <a:lnSpc>
                  <a:spcPct val="90000"/>
                </a:lnSpc>
                <a:spcBef>
                  <a:spcPct val="0"/>
                </a:spcBef>
                <a:spcAft>
                  <a:spcPct val="35000"/>
                </a:spcAft>
                <a:buNone/>
              </a:pPr>
              <a:r>
                <a:rPr lang="de-DE" sz="1000" b="1" kern="1200" dirty="0"/>
                <a:t>Didaktik der politischen Bildung</a:t>
              </a:r>
              <a:endParaRPr lang="de-DE" sz="1000" kern="1200" dirty="0"/>
            </a:p>
          </p:txBody>
        </p:sp>
        <p:sp>
          <p:nvSpPr>
            <p:cNvPr id="13" name="Rechteck 12">
              <a:extLst>
                <a:ext uri="{FF2B5EF4-FFF2-40B4-BE49-F238E27FC236}">
                  <a16:creationId xmlns:a16="http://schemas.microsoft.com/office/drawing/2014/main" id="{BB0009F6-D46F-48AB-9D94-B81641CBEBBB}"/>
                </a:ext>
              </a:extLst>
            </p:cNvPr>
            <p:cNvSpPr/>
            <p:nvPr/>
          </p:nvSpPr>
          <p:spPr>
            <a:xfrm>
              <a:off x="5428798" y="985614"/>
              <a:ext cx="1947828" cy="2291563"/>
            </a:xfrm>
            <a:prstGeom prst="rect">
              <a:avLst/>
            </a:prstGeom>
            <a:solidFill>
              <a:srgbClr val="B8E08C"/>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4" name="Rechteck 13">
              <a:extLst>
                <a:ext uri="{FF2B5EF4-FFF2-40B4-BE49-F238E27FC236}">
                  <a16:creationId xmlns:a16="http://schemas.microsoft.com/office/drawing/2014/main" id="{DEE40B3C-3F6D-429A-8D04-B15D9E02C643}"/>
                </a:ext>
              </a:extLst>
            </p:cNvPr>
            <p:cNvSpPr/>
            <p:nvPr/>
          </p:nvSpPr>
          <p:spPr>
            <a:xfrm>
              <a:off x="5761681" y="1067413"/>
              <a:ext cx="1339795" cy="1661769"/>
            </a:xfrm>
            <a:prstGeom prst="rect">
              <a:avLst/>
            </a:prstGeom>
            <a:blipFill>
              <a:blip r:embed="rId2">
                <a:extLst>
                  <a:ext uri="{28A0092B-C50C-407E-A947-70E740481C1C}">
                    <a14:useLocalDpi xmlns:a14="http://schemas.microsoft.com/office/drawing/2010/main" val="0"/>
                  </a:ext>
                </a:extLst>
              </a:blip>
              <a:srcRect/>
              <a:stretch>
                <a:fillRect l="-6451" t="-2883" r="-6114" b="-3149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dirty="0"/>
            </a:p>
          </p:txBody>
        </p:sp>
        <p:sp>
          <p:nvSpPr>
            <p:cNvPr id="15" name="Freihandform: Form 14">
              <a:extLst>
                <a:ext uri="{FF2B5EF4-FFF2-40B4-BE49-F238E27FC236}">
                  <a16:creationId xmlns:a16="http://schemas.microsoft.com/office/drawing/2014/main" id="{E702E705-5944-47E2-8307-FFEB76919130}"/>
                </a:ext>
              </a:extLst>
            </p:cNvPr>
            <p:cNvSpPr/>
            <p:nvPr/>
          </p:nvSpPr>
          <p:spPr>
            <a:xfrm>
              <a:off x="5425380" y="2565975"/>
              <a:ext cx="1954668" cy="711202"/>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Christine Pflüger</a:t>
              </a:r>
            </a:p>
            <a:p>
              <a:pPr marL="0" lvl="0" indent="0" algn="ctr" defTabSz="444500">
                <a:lnSpc>
                  <a:spcPct val="90000"/>
                </a:lnSpc>
                <a:spcBef>
                  <a:spcPct val="0"/>
                </a:spcBef>
                <a:spcAft>
                  <a:spcPct val="35000"/>
                </a:spcAft>
                <a:buNone/>
              </a:pPr>
              <a:r>
                <a:rPr lang="de-DE" sz="1000" b="1" kern="1200" dirty="0"/>
                <a:t>Didaktik der Geschichte</a:t>
              </a:r>
              <a:endParaRPr lang="de-DE" sz="1000" kern="1200" dirty="0"/>
            </a:p>
          </p:txBody>
        </p:sp>
        <p:sp>
          <p:nvSpPr>
            <p:cNvPr id="16" name="Rechteck 15">
              <a:extLst>
                <a:ext uri="{FF2B5EF4-FFF2-40B4-BE49-F238E27FC236}">
                  <a16:creationId xmlns:a16="http://schemas.microsoft.com/office/drawing/2014/main" id="{7A93E056-675E-42E2-BB16-8D6F88CEC7A4}"/>
                </a:ext>
              </a:extLst>
            </p:cNvPr>
            <p:cNvSpPr/>
            <p:nvPr/>
          </p:nvSpPr>
          <p:spPr>
            <a:xfrm>
              <a:off x="7755499" y="985614"/>
              <a:ext cx="1947828" cy="2291563"/>
            </a:xfrm>
            <a:prstGeom prst="rect">
              <a:avLst/>
            </a:prstGeom>
            <a:solidFill>
              <a:srgbClr val="B8E08C"/>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9" name="Rechteck 18">
              <a:extLst>
                <a:ext uri="{FF2B5EF4-FFF2-40B4-BE49-F238E27FC236}">
                  <a16:creationId xmlns:a16="http://schemas.microsoft.com/office/drawing/2014/main" id="{BE1665DF-AEC1-4E99-B494-13630E7B0E0A}"/>
                </a:ext>
              </a:extLst>
            </p:cNvPr>
            <p:cNvSpPr/>
            <p:nvPr/>
          </p:nvSpPr>
          <p:spPr>
            <a:xfrm>
              <a:off x="775397" y="3471960"/>
              <a:ext cx="1947828" cy="2291563"/>
            </a:xfrm>
            <a:prstGeom prst="rect">
              <a:avLst/>
            </a:prstGeom>
            <a:solidFill>
              <a:srgbClr val="FF6565"/>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Freihandform: Form 20">
              <a:extLst>
                <a:ext uri="{FF2B5EF4-FFF2-40B4-BE49-F238E27FC236}">
                  <a16:creationId xmlns:a16="http://schemas.microsoft.com/office/drawing/2014/main" id="{E87DA84F-3BF1-41D6-B0AB-C107E2490751}"/>
                </a:ext>
              </a:extLst>
            </p:cNvPr>
            <p:cNvSpPr/>
            <p:nvPr/>
          </p:nvSpPr>
          <p:spPr>
            <a:xfrm>
              <a:off x="772511" y="5053139"/>
              <a:ext cx="1950714" cy="710384"/>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kern="1200" dirty="0"/>
                <a:t>Prof. Dr. David-S. Di </a:t>
              </a:r>
              <a:r>
                <a:rPr lang="it-IT" sz="1000" b="1" kern="1200" dirty="0" err="1"/>
                <a:t>Fuccia</a:t>
              </a:r>
              <a:endParaRPr lang="it-IT" sz="1000" b="1" kern="1200" dirty="0"/>
            </a:p>
            <a:p>
              <a:pPr marL="0" lvl="0" indent="0" algn="ctr" defTabSz="444500">
                <a:lnSpc>
                  <a:spcPct val="90000"/>
                </a:lnSpc>
                <a:spcBef>
                  <a:spcPct val="0"/>
                </a:spcBef>
                <a:spcAft>
                  <a:spcPct val="35000"/>
                </a:spcAft>
                <a:buNone/>
              </a:pPr>
              <a:r>
                <a:rPr lang="it-IT" sz="1000" b="1" kern="1200" dirty="0" err="1"/>
                <a:t>Didaktik</a:t>
              </a:r>
              <a:r>
                <a:rPr lang="it-IT" sz="1000" b="1" kern="1200" dirty="0"/>
                <a:t> </a:t>
              </a:r>
              <a:r>
                <a:rPr lang="it-IT" sz="1000" b="1" kern="1200" dirty="0" err="1"/>
                <a:t>der</a:t>
              </a:r>
              <a:r>
                <a:rPr lang="it-IT" sz="1000" b="1" kern="1200" dirty="0"/>
                <a:t> </a:t>
              </a:r>
              <a:r>
                <a:rPr lang="it-IT" sz="1000" b="1" kern="1200" dirty="0" err="1"/>
                <a:t>Chemie</a:t>
              </a:r>
              <a:endParaRPr lang="de-DE" sz="1000" kern="1200" dirty="0"/>
            </a:p>
          </p:txBody>
        </p:sp>
        <p:sp>
          <p:nvSpPr>
            <p:cNvPr id="22" name="Rechteck 21">
              <a:extLst>
                <a:ext uri="{FF2B5EF4-FFF2-40B4-BE49-F238E27FC236}">
                  <a16:creationId xmlns:a16="http://schemas.microsoft.com/office/drawing/2014/main" id="{7FA94BD2-7376-44F6-A082-C3A20A7B6CD7}"/>
                </a:ext>
              </a:extLst>
            </p:cNvPr>
            <p:cNvSpPr/>
            <p:nvPr/>
          </p:nvSpPr>
          <p:spPr>
            <a:xfrm>
              <a:off x="3102098" y="3471960"/>
              <a:ext cx="1947828" cy="2291563"/>
            </a:xfrm>
            <a:prstGeom prst="rect">
              <a:avLst/>
            </a:prstGeom>
            <a:solidFill>
              <a:srgbClr val="FF6565"/>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4" name="Freihandform: Form 23">
              <a:extLst>
                <a:ext uri="{FF2B5EF4-FFF2-40B4-BE49-F238E27FC236}">
                  <a16:creationId xmlns:a16="http://schemas.microsoft.com/office/drawing/2014/main" id="{AEC8F6A5-A605-45EA-8D0A-47F5EE5BF031}"/>
                </a:ext>
              </a:extLst>
            </p:cNvPr>
            <p:cNvSpPr/>
            <p:nvPr/>
          </p:nvSpPr>
          <p:spPr>
            <a:xfrm>
              <a:off x="3099211" y="5053139"/>
              <a:ext cx="1950714" cy="710384"/>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Rita </a:t>
              </a:r>
              <a:r>
                <a:rPr lang="de-DE" sz="1000" b="1" kern="1200" dirty="0" err="1"/>
                <a:t>Wodzinski</a:t>
              </a:r>
              <a:endParaRPr lang="de-DE" sz="1000" b="1" kern="1200" dirty="0"/>
            </a:p>
            <a:p>
              <a:pPr marL="0" lvl="0" indent="0" algn="ctr" defTabSz="444500">
                <a:lnSpc>
                  <a:spcPct val="90000"/>
                </a:lnSpc>
                <a:spcBef>
                  <a:spcPct val="0"/>
                </a:spcBef>
                <a:spcAft>
                  <a:spcPct val="35000"/>
                </a:spcAft>
                <a:buNone/>
              </a:pPr>
              <a:r>
                <a:rPr lang="de-DE" sz="1000" b="1" kern="1200" dirty="0"/>
                <a:t>Didaktik der Physik</a:t>
              </a:r>
            </a:p>
          </p:txBody>
        </p:sp>
        <p:sp>
          <p:nvSpPr>
            <p:cNvPr id="25" name="Rechteck 24">
              <a:extLst>
                <a:ext uri="{FF2B5EF4-FFF2-40B4-BE49-F238E27FC236}">
                  <a16:creationId xmlns:a16="http://schemas.microsoft.com/office/drawing/2014/main" id="{BC738693-D50C-4B21-B5F5-DA37EB13FC87}"/>
                </a:ext>
              </a:extLst>
            </p:cNvPr>
            <p:cNvSpPr/>
            <p:nvPr/>
          </p:nvSpPr>
          <p:spPr>
            <a:xfrm>
              <a:off x="5425379" y="3471960"/>
              <a:ext cx="1947828" cy="2291563"/>
            </a:xfrm>
            <a:prstGeom prst="rect">
              <a:avLst/>
            </a:prstGeom>
            <a:solidFill>
              <a:srgbClr val="FF6565"/>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7" name="Freihandform: Form 26">
              <a:extLst>
                <a:ext uri="{FF2B5EF4-FFF2-40B4-BE49-F238E27FC236}">
                  <a16:creationId xmlns:a16="http://schemas.microsoft.com/office/drawing/2014/main" id="{95344480-46CE-42D0-B050-1C6221C299BF}"/>
                </a:ext>
              </a:extLst>
            </p:cNvPr>
            <p:cNvSpPr/>
            <p:nvPr/>
          </p:nvSpPr>
          <p:spPr>
            <a:xfrm>
              <a:off x="7748660" y="5053138"/>
              <a:ext cx="1954667" cy="710385"/>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Heike </a:t>
              </a:r>
              <a:r>
                <a:rPr lang="de-DE" sz="1000" b="1" kern="1200" dirty="0" err="1"/>
                <a:t>Blümer</a:t>
              </a:r>
              <a:endParaRPr lang="de-DE" sz="1000" b="1" kern="1200" dirty="0"/>
            </a:p>
            <a:p>
              <a:pPr marL="0" lvl="0" indent="0" algn="ctr" defTabSz="444500">
                <a:lnSpc>
                  <a:spcPct val="90000"/>
                </a:lnSpc>
                <a:spcBef>
                  <a:spcPct val="0"/>
                </a:spcBef>
                <a:spcAft>
                  <a:spcPct val="35000"/>
                </a:spcAft>
                <a:buNone/>
              </a:pPr>
              <a:r>
                <a:rPr lang="de-DE" sz="1000" b="1" kern="1200" dirty="0"/>
                <a:t>Technik und ihre Didaktik</a:t>
              </a:r>
            </a:p>
          </p:txBody>
        </p:sp>
        <p:sp>
          <p:nvSpPr>
            <p:cNvPr id="30" name="Freihandform: Form 29">
              <a:extLst>
                <a:ext uri="{FF2B5EF4-FFF2-40B4-BE49-F238E27FC236}">
                  <a16:creationId xmlns:a16="http://schemas.microsoft.com/office/drawing/2014/main" id="{3D479003-107B-471B-8047-CD0036BA7AEF}"/>
                </a:ext>
              </a:extLst>
            </p:cNvPr>
            <p:cNvSpPr/>
            <p:nvPr/>
          </p:nvSpPr>
          <p:spPr>
            <a:xfrm>
              <a:off x="7755498" y="2629811"/>
              <a:ext cx="1947828" cy="631140"/>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Frauke </a:t>
              </a:r>
              <a:r>
                <a:rPr lang="de-DE" sz="1000" b="1" kern="1200" dirty="0" err="1"/>
                <a:t>Kruckemeyer</a:t>
              </a:r>
              <a:endParaRPr lang="de-DE" sz="1000" b="1" kern="1200" dirty="0"/>
            </a:p>
            <a:p>
              <a:pPr marL="0" lvl="0" indent="0" algn="ctr" defTabSz="444500">
                <a:lnSpc>
                  <a:spcPct val="90000"/>
                </a:lnSpc>
                <a:spcBef>
                  <a:spcPct val="0"/>
                </a:spcBef>
                <a:spcAft>
                  <a:spcPct val="35000"/>
                </a:spcAft>
                <a:buNone/>
              </a:pPr>
              <a:r>
                <a:rPr lang="de-DE" sz="1000" b="1" kern="1200" dirty="0"/>
                <a:t>Geographie</a:t>
              </a:r>
              <a:endParaRPr lang="de-DE" sz="1000" kern="1200" dirty="0"/>
            </a:p>
          </p:txBody>
        </p:sp>
        <p:sp>
          <p:nvSpPr>
            <p:cNvPr id="18" name="Freihandform: Form 17">
              <a:extLst>
                <a:ext uri="{FF2B5EF4-FFF2-40B4-BE49-F238E27FC236}">
                  <a16:creationId xmlns:a16="http://schemas.microsoft.com/office/drawing/2014/main" id="{BC57E148-99CE-4968-9966-112CE545ABD6}"/>
                </a:ext>
              </a:extLst>
            </p:cNvPr>
            <p:cNvSpPr/>
            <p:nvPr/>
          </p:nvSpPr>
          <p:spPr>
            <a:xfrm>
              <a:off x="5425379" y="5053138"/>
              <a:ext cx="1954668" cy="710385"/>
            </a:xfrm>
            <a:custGeom>
              <a:avLst/>
              <a:gdLst>
                <a:gd name="connsiteX0" fmla="*/ 0 w 1753045"/>
                <a:gd name="connsiteY0" fmla="*/ 0 h 618722"/>
                <a:gd name="connsiteX1" fmla="*/ 1753045 w 1753045"/>
                <a:gd name="connsiteY1" fmla="*/ 0 h 618722"/>
                <a:gd name="connsiteX2" fmla="*/ 1753045 w 1753045"/>
                <a:gd name="connsiteY2" fmla="*/ 618722 h 618722"/>
                <a:gd name="connsiteX3" fmla="*/ 0 w 1753045"/>
                <a:gd name="connsiteY3" fmla="*/ 618722 h 618722"/>
                <a:gd name="connsiteX4" fmla="*/ 0 w 1753045"/>
                <a:gd name="connsiteY4" fmla="*/ 0 h 61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45" h="618722">
                  <a:moveTo>
                    <a:pt x="0" y="0"/>
                  </a:moveTo>
                  <a:lnTo>
                    <a:pt x="1753045" y="0"/>
                  </a:lnTo>
                  <a:lnTo>
                    <a:pt x="1753045" y="618722"/>
                  </a:lnTo>
                  <a:lnTo>
                    <a:pt x="0" y="6187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kern="1200" dirty="0"/>
                <a:t>Prof. Dr. Helge Martens</a:t>
              </a:r>
            </a:p>
            <a:p>
              <a:pPr marL="0" lvl="0" indent="0" algn="ctr" defTabSz="444500">
                <a:lnSpc>
                  <a:spcPct val="90000"/>
                </a:lnSpc>
                <a:spcBef>
                  <a:spcPct val="0"/>
                </a:spcBef>
                <a:spcAft>
                  <a:spcPct val="35000"/>
                </a:spcAft>
                <a:buNone/>
              </a:pPr>
              <a:r>
                <a:rPr lang="de-DE" sz="1000" b="1" kern="1200" dirty="0"/>
                <a:t>Didaktik der Biologie</a:t>
              </a:r>
              <a:endParaRPr lang="de-DE" sz="1000" kern="1200" dirty="0"/>
            </a:p>
          </p:txBody>
        </p:sp>
      </p:grpSp>
      <p:pic>
        <p:nvPicPr>
          <p:cNvPr id="39" name="Grafik 38">
            <a:extLst>
              <a:ext uri="{FF2B5EF4-FFF2-40B4-BE49-F238E27FC236}">
                <a16:creationId xmlns:a16="http://schemas.microsoft.com/office/drawing/2014/main" id="{BF4AF63B-DA02-4A58-8EC6-1A126FBDB86C}"/>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7632" t="5493" r="9009" b="21826"/>
          <a:stretch/>
        </p:blipFill>
        <p:spPr>
          <a:xfrm>
            <a:off x="7871660" y="1597607"/>
            <a:ext cx="1572696" cy="1462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a:extLst>
              <a:ext uri="{FF2B5EF4-FFF2-40B4-BE49-F238E27FC236}">
                <a16:creationId xmlns:a16="http://schemas.microsoft.com/office/drawing/2014/main" id="{E5FEEF61-2165-490D-9ACE-59110E816D46}"/>
              </a:ext>
            </a:extLst>
          </p:cNvPr>
          <p:cNvPicPr>
            <a:picLocks noChangeAspect="1"/>
          </p:cNvPicPr>
          <p:nvPr/>
        </p:nvPicPr>
        <p:blipFill rotWithShape="1">
          <a:blip r:embed="rId4"/>
          <a:srcRect t="6018" b="21951"/>
          <a:stretch/>
        </p:blipFill>
        <p:spPr>
          <a:xfrm>
            <a:off x="3296911" y="1521274"/>
            <a:ext cx="1454501" cy="1571572"/>
          </a:xfrm>
          <a:prstGeom prst="rect">
            <a:avLst/>
          </a:prstGeom>
        </p:spPr>
      </p:pic>
      <p:pic>
        <p:nvPicPr>
          <p:cNvPr id="31" name="Grafik 30">
            <a:extLst>
              <a:ext uri="{FF2B5EF4-FFF2-40B4-BE49-F238E27FC236}">
                <a16:creationId xmlns:a16="http://schemas.microsoft.com/office/drawing/2014/main" id="{3E03379F-75E5-4D88-9219-E4791FFD7F83}"/>
              </a:ext>
            </a:extLst>
          </p:cNvPr>
          <p:cNvPicPr>
            <a:picLocks noChangeAspect="1"/>
          </p:cNvPicPr>
          <p:nvPr/>
        </p:nvPicPr>
        <p:blipFill rotWithShape="1">
          <a:blip r:embed="rId5"/>
          <a:srcRect b="1783"/>
          <a:stretch/>
        </p:blipFill>
        <p:spPr>
          <a:xfrm>
            <a:off x="1136576" y="4016125"/>
            <a:ext cx="1074967" cy="1651398"/>
          </a:xfrm>
          <a:prstGeom prst="rect">
            <a:avLst/>
          </a:prstGeom>
        </p:spPr>
      </p:pic>
      <p:pic>
        <p:nvPicPr>
          <p:cNvPr id="32" name="Grafik 31">
            <a:extLst>
              <a:ext uri="{FF2B5EF4-FFF2-40B4-BE49-F238E27FC236}">
                <a16:creationId xmlns:a16="http://schemas.microsoft.com/office/drawing/2014/main" id="{5022F576-8B26-4291-A2D3-4548FEC13099}"/>
              </a:ext>
            </a:extLst>
          </p:cNvPr>
          <p:cNvPicPr>
            <a:picLocks noChangeAspect="1"/>
          </p:cNvPicPr>
          <p:nvPr/>
        </p:nvPicPr>
        <p:blipFill rotWithShape="1">
          <a:blip r:embed="rId6"/>
          <a:srcRect t="2481" b="8160"/>
          <a:stretch/>
        </p:blipFill>
        <p:spPr>
          <a:xfrm>
            <a:off x="3353587" y="4041025"/>
            <a:ext cx="1341148" cy="1606789"/>
          </a:xfrm>
          <a:prstGeom prst="rect">
            <a:avLst/>
          </a:prstGeom>
        </p:spPr>
      </p:pic>
      <p:pic>
        <p:nvPicPr>
          <p:cNvPr id="8" name="Grafik 7"/>
          <p:cNvPicPr>
            <a:picLocks noChangeAspect="1"/>
          </p:cNvPicPr>
          <p:nvPr/>
        </p:nvPicPr>
        <p:blipFill>
          <a:blip r:embed="rId7"/>
          <a:stretch>
            <a:fillRect/>
          </a:stretch>
        </p:blipFill>
        <p:spPr>
          <a:xfrm>
            <a:off x="5548519" y="4056891"/>
            <a:ext cx="1502577" cy="1502577"/>
          </a:xfrm>
          <a:prstGeom prst="rect">
            <a:avLst/>
          </a:prstGeom>
        </p:spPr>
      </p:pic>
      <p:pic>
        <p:nvPicPr>
          <p:cNvPr id="20" name="Grafik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3360" y="4007677"/>
            <a:ext cx="994940" cy="1581178"/>
          </a:xfrm>
          <a:prstGeom prst="rect">
            <a:avLst/>
          </a:prstGeom>
        </p:spPr>
      </p:pic>
      <p:pic>
        <p:nvPicPr>
          <p:cNvPr id="11" name="Grafik 10"/>
          <p:cNvPicPr>
            <a:picLocks noChangeAspect="1"/>
          </p:cNvPicPr>
          <p:nvPr/>
        </p:nvPicPr>
        <p:blipFill>
          <a:blip r:embed="rId9"/>
          <a:stretch>
            <a:fillRect/>
          </a:stretch>
        </p:blipFill>
        <p:spPr>
          <a:xfrm>
            <a:off x="871490" y="1565778"/>
            <a:ext cx="1631516" cy="1447971"/>
          </a:xfrm>
          <a:prstGeom prst="rect">
            <a:avLst/>
          </a:prstGeom>
        </p:spPr>
      </p:pic>
    </p:spTree>
    <p:extLst>
      <p:ext uri="{BB962C8B-B14F-4D97-AF65-F5344CB8AC3E}">
        <p14:creationId xmlns:p14="http://schemas.microsoft.com/office/powerpoint/2010/main" val="3658228129"/>
      </p:ext>
    </p:extLst>
  </p:cSld>
  <p:clrMapOvr>
    <a:masterClrMapping/>
  </p:clrMapOvr>
</p:sld>
</file>

<file path=ppt/theme/theme1.xml><?xml version="1.0" encoding="utf-8"?>
<a:theme xmlns:a="http://schemas.openxmlformats.org/drawingml/2006/main" name="Folievorlage_UniKassel">
  <a:themeElements>
    <a:clrScheme name="UniKasel">
      <a:dk1>
        <a:srgbClr val="000000"/>
      </a:dk1>
      <a:lt1>
        <a:srgbClr val="FFFFFF"/>
      </a:lt1>
      <a:dk2>
        <a:srgbClr val="000000"/>
      </a:dk2>
      <a:lt2>
        <a:srgbClr val="808080"/>
      </a:lt2>
      <a:accent1>
        <a:srgbClr val="C5005A"/>
      </a:accent1>
      <a:accent2>
        <a:srgbClr val="FF5DA6"/>
      </a:accent2>
      <a:accent3>
        <a:srgbClr val="FFD5E8"/>
      </a:accent3>
      <a:accent4>
        <a:srgbClr val="8A003E"/>
      </a:accent4>
      <a:accent5>
        <a:srgbClr val="320017"/>
      </a:accent5>
      <a:accent6>
        <a:srgbClr val="FFE7F2"/>
      </a:accent6>
      <a:hlink>
        <a:srgbClr val="AC004E"/>
      </a:hlink>
      <a:folHlink>
        <a:srgbClr val="FF3F96"/>
      </a:folHlink>
    </a:clrScheme>
    <a:fontScheme name="UniKassel">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upp_master_0810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pp_master_0810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pp_master_0810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pp_master_0810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pp_master_0810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pp_master_0810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pp_master_0810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pp_master_0810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pp_master_0810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pp_master_0810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pp_master_0810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pp_master_0810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UNI_Kassel">
      <a:dk1>
        <a:sysClr val="windowText" lastClr="000000"/>
      </a:dk1>
      <a:lt1>
        <a:sysClr val="window" lastClr="FFFFFF"/>
      </a:lt1>
      <a:dk2>
        <a:srgbClr val="C7105C"/>
      </a:dk2>
      <a:lt2>
        <a:srgbClr val="DADADA"/>
      </a:lt2>
      <a:accent1>
        <a:srgbClr val="9A0C46"/>
      </a:accent1>
      <a:accent2>
        <a:srgbClr val="5095C8"/>
      </a:accent2>
      <a:accent3>
        <a:srgbClr val="4AAC96"/>
      </a:accent3>
      <a:accent4>
        <a:srgbClr val="EAC372"/>
      </a:accent4>
      <a:accent5>
        <a:srgbClr val="153824"/>
      </a:accent5>
      <a:accent6>
        <a:srgbClr val="C4D20F"/>
      </a:accent6>
      <a:hlink>
        <a:srgbClr val="C7105C"/>
      </a:hlink>
      <a:folHlink>
        <a:srgbClr val="9A0C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2D70A101-5A45-4F9E-99AD-87A684AE5DD5}" vid="{76899795-8565-48C3-A0A3-0882FBD8967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Folievorlage_UniKassel</Template>
  <TotalTime>0</TotalTime>
  <Words>2590</Words>
  <Application>Microsoft Office PowerPoint</Application>
  <PresentationFormat>A4-Papier (210 x 297 mm)</PresentationFormat>
  <Paragraphs>380</Paragraphs>
  <Slides>25</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25</vt:i4>
      </vt:variant>
    </vt:vector>
  </HeadingPairs>
  <TitlesOfParts>
    <vt:vector size="31" baseType="lpstr">
      <vt:lpstr>Arial</vt:lpstr>
      <vt:lpstr>Lucida Sans</vt:lpstr>
      <vt:lpstr>Lucida Sans Unicode</vt:lpstr>
      <vt:lpstr>Wingdings</vt:lpstr>
      <vt:lpstr>Folievorlage_UniKassel</vt:lpstr>
      <vt:lpstr>Office</vt:lpstr>
      <vt:lpstr>Herzlich willkommen im  Lehramtsstudium für die Grundschule (L1) im Teilstudiengang Sachunterricht an der Universität Kassel!   </vt:lpstr>
      <vt:lpstr>Inhalte der Erstsemestereinführung</vt:lpstr>
      <vt:lpstr>1. Aufgaben und Ziele des Sachunterrichts </vt:lpstr>
      <vt:lpstr>PowerPoint-Präsentation</vt:lpstr>
      <vt:lpstr>1. Aufgaben und Ziele des Sachunterrichts </vt:lpstr>
      <vt:lpstr>1. Aufgaben und Ziele des Sachunterrichts </vt:lpstr>
      <vt:lpstr>2. Der Teilstudiengang Sachunterricht an der Universität Kassel</vt:lpstr>
      <vt:lpstr>2. Der Teilstudiengang Sachunterricht an der Universität Kassel a. Fachgebiete und Fachvertreter:innen  </vt:lpstr>
      <vt:lpstr>2. Der Teilstudiengang Sachunterricht an der Universität Kassel a. Fachgebiete und Fachvertreter:innen</vt:lpstr>
      <vt:lpstr>2. Der Teilstudiengang Sachunterricht an der Universität Kassel b. Studienverlauf</vt:lpstr>
      <vt:lpstr>2. Der Teilstudiengang Sachunterricht an der Universität Kassel b. Studienverlauf - Langfach -</vt:lpstr>
      <vt:lpstr>2. Der Teilstudiengang Sachunterricht an der Universität Kassel b. Studienverlauf - Kurzfach -</vt:lpstr>
      <vt:lpstr>2. Der Teilstudiengang Sachunterricht an der Universität Kassel b. Studienverlauf - 1. Semester -</vt:lpstr>
      <vt:lpstr>2. Der Teilstudiengang Sachunterricht an der Universität Kassel c. Beispielstundenplan - SU Kurzfach mit Praxissemester im 4. Semester -</vt:lpstr>
      <vt:lpstr>2. Der Teilstudiengang Sachunterricht an der Universität Kassel c. Beispielstundenplan - SU Langfach mit Praxissemester im 4. Semester -</vt:lpstr>
      <vt:lpstr>2. Der Teilstudiengang Sachunterricht an der Universität Kassel c. Beispielstundenplan - SU Kurzfach mit Praxissemester im 5. Semester -</vt:lpstr>
      <vt:lpstr>2. Der Teilstudiengang Sachunterricht an der Universität Kassel c. Beispielstundenplan - SU Langfachfach mit Praxissemester im 5. Semester -</vt:lpstr>
      <vt:lpstr>Wichtig für Bafög-Emfänger:innen</vt:lpstr>
      <vt:lpstr>2. Der Teilstudiengang Sachunterricht an der Universität Kassel d. Anlaufstellen bei Fragen und Problemen  </vt:lpstr>
      <vt:lpstr>3. Auslandsaufenthalt für L1</vt:lpstr>
      <vt:lpstr>Studieren mit chronischer Krankheit oder Behinderung</vt:lpstr>
      <vt:lpstr>Beraterin - Servicestelle Studium und Behinderung</vt:lpstr>
      <vt:lpstr>PowerPoint-Präsentation</vt:lpstr>
      <vt:lpstr>PowerPoint-Präsentation</vt:lpstr>
      <vt:lpstr>4. 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Suchan, Jennifer-Katharina</cp:lastModifiedBy>
  <cp:revision>207</cp:revision>
  <dcterms:created xsi:type="dcterms:W3CDTF">2015-04-21T14:32:03Z</dcterms:created>
  <dcterms:modified xsi:type="dcterms:W3CDTF">2025-10-15T12:00:39Z</dcterms:modified>
</cp:coreProperties>
</file>